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968" r:id="rId3"/>
    <p:sldId id="378" r:id="rId4"/>
    <p:sldId id="826" r:id="rId5"/>
    <p:sldId id="816" r:id="rId6"/>
    <p:sldId id="824" r:id="rId7"/>
    <p:sldId id="802" r:id="rId8"/>
    <p:sldId id="804" r:id="rId9"/>
    <p:sldId id="803" r:id="rId10"/>
    <p:sldId id="815" r:id="rId11"/>
    <p:sldId id="805" r:id="rId12"/>
    <p:sldId id="806" r:id="rId13"/>
    <p:sldId id="807" r:id="rId14"/>
    <p:sldId id="823" r:id="rId15"/>
    <p:sldId id="808" r:id="rId16"/>
    <p:sldId id="809" r:id="rId17"/>
    <p:sldId id="810" r:id="rId18"/>
    <p:sldId id="812" r:id="rId19"/>
    <p:sldId id="814" r:id="rId20"/>
    <p:sldId id="819" r:id="rId21"/>
    <p:sldId id="821" r:id="rId22"/>
    <p:sldId id="825" r:id="rId23"/>
    <p:sldId id="820" r:id="rId24"/>
    <p:sldId id="818" r:id="rId25"/>
    <p:sldId id="822" r:id="rId26"/>
  </p:sldIdLst>
  <p:sldSz cx="9144000" cy="5715000" type="screen16x10"/>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14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FF00"/>
    <a:srgbClr val="0000CC"/>
    <a:srgbClr val="00FF00"/>
    <a:srgbClr val="CC9900"/>
    <a:srgbClr val="0000FF"/>
    <a:srgbClr val="FF0000"/>
    <a:srgbClr val="C0C0C0"/>
    <a:srgbClr val="DDDDDD"/>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DF051F-5421-499E-B50C-F73AF389C570}" v="3" dt="2022-03-24T22:25:09.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644" autoAdjust="0"/>
    <p:restoredTop sz="96247" autoAdjust="0"/>
  </p:normalViewPr>
  <p:slideViewPr>
    <p:cSldViewPr snapToGrid="0">
      <p:cViewPr varScale="1">
        <p:scale>
          <a:sx n="116" d="100"/>
          <a:sy n="116" d="100"/>
        </p:scale>
        <p:origin x="558" y="84"/>
      </p:cViewPr>
      <p:guideLst>
        <p:guide orient="horz" pos="720"/>
        <p:guide pos="1488"/>
      </p:guideLst>
    </p:cSldViewPr>
  </p:slideViewPr>
  <p:outlineViewPr>
    <p:cViewPr>
      <p:scale>
        <a:sx n="33" d="100"/>
        <a:sy n="33" d="100"/>
      </p:scale>
      <p:origin x="0" y="0"/>
    </p:cViewPr>
  </p:outlin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y Broadwell" userId="8c8ea40a403f8424" providerId="LiveId" clId="{3FDF051F-5421-499E-B50C-F73AF389C570}"/>
    <pc:docChg chg="undo custSel addSld delSld modSld sldOrd">
      <pc:chgData name="Marty Broadwell" userId="8c8ea40a403f8424" providerId="LiveId" clId="{3FDF051F-5421-499E-B50C-F73AF389C570}" dt="2022-03-24T22:26:59.075" v="122" actId="20577"/>
      <pc:docMkLst>
        <pc:docMk/>
      </pc:docMkLst>
      <pc:sldChg chg="modSp mod ord">
        <pc:chgData name="Marty Broadwell" userId="8c8ea40a403f8424" providerId="LiveId" clId="{3FDF051F-5421-499E-B50C-F73AF389C570}" dt="2022-03-24T22:26:59.075" v="122" actId="20577"/>
        <pc:sldMkLst>
          <pc:docMk/>
          <pc:sldMk cId="2532656577" sldId="378"/>
        </pc:sldMkLst>
        <pc:spChg chg="mod">
          <ac:chgData name="Marty Broadwell" userId="8c8ea40a403f8424" providerId="LiveId" clId="{3FDF051F-5421-499E-B50C-F73AF389C570}" dt="2022-03-24T22:26:59.075" v="122" actId="20577"/>
          <ac:spMkLst>
            <pc:docMk/>
            <pc:sldMk cId="2532656577" sldId="378"/>
            <ac:spMk id="3" creationId="{00000000-0000-0000-0000-000000000000}"/>
          </ac:spMkLst>
        </pc:spChg>
        <pc:spChg chg="mod">
          <ac:chgData name="Marty Broadwell" userId="8c8ea40a403f8424" providerId="LiveId" clId="{3FDF051F-5421-499E-B50C-F73AF389C570}" dt="2022-03-24T22:26:51.007" v="103" actId="20577"/>
          <ac:spMkLst>
            <pc:docMk/>
            <pc:sldMk cId="2532656577" sldId="378"/>
            <ac:spMk id="4" creationId="{00000000-0000-0000-0000-000000000000}"/>
          </ac:spMkLst>
        </pc:spChg>
      </pc:sldChg>
      <pc:sldChg chg="modSp add del mod">
        <pc:chgData name="Marty Broadwell" userId="8c8ea40a403f8424" providerId="LiveId" clId="{3FDF051F-5421-499E-B50C-F73AF389C570}" dt="2022-03-24T22:25:29.104" v="73" actId="108"/>
        <pc:sldMkLst>
          <pc:docMk/>
          <pc:sldMk cId="0" sldId="968"/>
        </pc:sldMkLst>
        <pc:spChg chg="mod">
          <ac:chgData name="Marty Broadwell" userId="8c8ea40a403f8424" providerId="LiveId" clId="{3FDF051F-5421-499E-B50C-F73AF389C570}" dt="2022-03-24T22:25:20.607" v="72" actId="1036"/>
          <ac:spMkLst>
            <pc:docMk/>
            <pc:sldMk cId="0" sldId="968"/>
            <ac:spMk id="2" creationId="{55D52061-5D5B-472F-A1C5-15C6773C6550}"/>
          </ac:spMkLst>
        </pc:spChg>
        <pc:spChg chg="mod">
          <ac:chgData name="Marty Broadwell" userId="8c8ea40a403f8424" providerId="LiveId" clId="{3FDF051F-5421-499E-B50C-F73AF389C570}" dt="2022-03-24T22:25:29.104" v="73" actId="108"/>
          <ac:spMkLst>
            <pc:docMk/>
            <pc:sldMk cId="0" sldId="968"/>
            <ac:spMk id="63492" creationId="{19588434-5258-49D7-A5BE-6AB2BFD822B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4146550" y="1"/>
            <a:ext cx="316865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9120189"/>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4146550" y="9120189"/>
            <a:ext cx="3168650"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Times New Roman" pitchFamily="18" charset="0"/>
              </a:defRPr>
            </a:lvl1pPr>
          </a:lstStyle>
          <a:p>
            <a:pPr>
              <a:defRPr/>
            </a:pPr>
            <a:fld id="{78722183-28E7-4A62-A956-B5CF2CB3BB53}" type="slidenum">
              <a:rPr lang="en-US"/>
              <a:pPr>
                <a:defRPr/>
              </a:pPr>
              <a:t>‹#›</a:t>
            </a:fld>
            <a:endParaRPr lang="en-US"/>
          </a:p>
        </p:txBody>
      </p:sp>
    </p:spTree>
    <p:extLst>
      <p:ext uri="{BB962C8B-B14F-4D97-AF65-F5344CB8AC3E}">
        <p14:creationId xmlns:p14="http://schemas.microsoft.com/office/powerpoint/2010/main" val="25164569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1026"/>
          <p:cNvSpPr>
            <a:spLocks noGrp="1" noChangeArrowheads="1"/>
          </p:cNvSpPr>
          <p:nvPr>
            <p:ph type="hdr" sz="quarter"/>
          </p:nvPr>
        </p:nvSpPr>
        <p:spPr bwMode="auto">
          <a:xfrm>
            <a:off x="0" y="1"/>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defRPr sz="1300">
                <a:latin typeface="Arial" pitchFamily="34" charset="0"/>
              </a:defRPr>
            </a:lvl1pPr>
          </a:lstStyle>
          <a:p>
            <a:pPr>
              <a:defRPr/>
            </a:pPr>
            <a:endParaRPr lang="en-US"/>
          </a:p>
        </p:txBody>
      </p:sp>
      <p:sp>
        <p:nvSpPr>
          <p:cNvPr id="65539" name="Rectangle 1027"/>
          <p:cNvSpPr>
            <a:spLocks noGrp="1" noChangeArrowheads="1"/>
          </p:cNvSpPr>
          <p:nvPr>
            <p:ph type="dt" idx="1"/>
          </p:nvPr>
        </p:nvSpPr>
        <p:spPr bwMode="auto">
          <a:xfrm>
            <a:off x="4146550" y="1"/>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lvl1pPr algn="r">
              <a:defRPr sz="1300">
                <a:latin typeface="Arial" pitchFamily="34" charset="0"/>
              </a:defRPr>
            </a:lvl1pPr>
          </a:lstStyle>
          <a:p>
            <a:pPr>
              <a:defRPr/>
            </a:pPr>
            <a:endParaRPr lang="en-US"/>
          </a:p>
        </p:txBody>
      </p:sp>
      <p:sp>
        <p:nvSpPr>
          <p:cNvPr id="32772" name="Rectangle 1028"/>
          <p:cNvSpPr>
            <a:spLocks noGrp="1" noRot="1" noChangeAspect="1" noChangeArrowheads="1" noTextEdit="1"/>
          </p:cNvSpPr>
          <p:nvPr>
            <p:ph type="sldImg" idx="2"/>
          </p:nvPr>
        </p:nvSpPr>
        <p:spPr bwMode="auto">
          <a:xfrm>
            <a:off x="768350" y="722313"/>
            <a:ext cx="5778500" cy="3611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5541" name="Rectangle 1029"/>
          <p:cNvSpPr>
            <a:spLocks noGrp="1" noChangeArrowheads="1"/>
          </p:cNvSpPr>
          <p:nvPr>
            <p:ph type="body" sz="quarter" idx="3"/>
          </p:nvPr>
        </p:nvSpPr>
        <p:spPr bwMode="auto">
          <a:xfrm>
            <a:off x="974726" y="4573590"/>
            <a:ext cx="5365750" cy="433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5542" name="Rectangle 1030"/>
          <p:cNvSpPr>
            <a:spLocks noGrp="1" noChangeArrowheads="1"/>
          </p:cNvSpPr>
          <p:nvPr>
            <p:ph type="ftr" sz="quarter" idx="4"/>
          </p:nvPr>
        </p:nvSpPr>
        <p:spPr bwMode="auto">
          <a:xfrm>
            <a:off x="0" y="9147175"/>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defRPr sz="1300">
                <a:latin typeface="Arial" pitchFamily="34" charset="0"/>
              </a:defRPr>
            </a:lvl1pPr>
          </a:lstStyle>
          <a:p>
            <a:pPr>
              <a:defRPr/>
            </a:pPr>
            <a:endParaRPr lang="en-US"/>
          </a:p>
        </p:txBody>
      </p:sp>
      <p:sp>
        <p:nvSpPr>
          <p:cNvPr id="65543" name="Rectangle 1031"/>
          <p:cNvSpPr>
            <a:spLocks noGrp="1" noChangeArrowheads="1"/>
          </p:cNvSpPr>
          <p:nvPr>
            <p:ph type="sldNum" sz="quarter" idx="5"/>
          </p:nvPr>
        </p:nvSpPr>
        <p:spPr bwMode="auto">
          <a:xfrm>
            <a:off x="4146550" y="9147175"/>
            <a:ext cx="3168650"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918" tIns="48459" rIns="96918" bIns="48459" numCol="1" anchor="b" anchorCtr="0" compatLnSpc="1">
            <a:prstTxWarp prst="textNoShape">
              <a:avLst/>
            </a:prstTxWarp>
          </a:bodyPr>
          <a:lstStyle>
            <a:lvl1pPr algn="r">
              <a:defRPr sz="1300">
                <a:latin typeface="Arial" pitchFamily="34" charset="0"/>
              </a:defRPr>
            </a:lvl1pPr>
          </a:lstStyle>
          <a:p>
            <a:pPr>
              <a:defRPr/>
            </a:pPr>
            <a:fld id="{F3677BD1-F61E-4A8A-93FD-955EDF7EC03F}" type="slidenum">
              <a:rPr lang="en-US"/>
              <a:pPr>
                <a:defRPr/>
              </a:pPr>
              <a:t>‹#›</a:t>
            </a:fld>
            <a:endParaRPr lang="en-US"/>
          </a:p>
        </p:txBody>
      </p:sp>
    </p:spTree>
    <p:extLst>
      <p:ext uri="{BB962C8B-B14F-4D97-AF65-F5344CB8AC3E}">
        <p14:creationId xmlns:p14="http://schemas.microsoft.com/office/powerpoint/2010/main" val="262084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50E0A9C9-009A-48F3-BF63-DD58FA0DDE8C}"/>
              </a:ext>
            </a:extLst>
          </p:cNvPr>
          <p:cNvSpPr>
            <a:spLocks noGrp="1" noRot="1" noChangeAspect="1" noChangeArrowheads="1" noTextEdit="1"/>
          </p:cNvSpPr>
          <p:nvPr>
            <p:ph type="sldImg"/>
          </p:nvPr>
        </p:nvSpPr>
        <p:spPr>
          <a:ln/>
        </p:spPr>
      </p:sp>
      <p:sp>
        <p:nvSpPr>
          <p:cNvPr id="64515" name="Notes Placeholder 2">
            <a:extLst>
              <a:ext uri="{FF2B5EF4-FFF2-40B4-BE49-F238E27FC236}">
                <a16:creationId xmlns:a16="http://schemas.microsoft.com/office/drawing/2014/main" id="{F4AC444C-2A42-464A-8FFA-8C7B65DE6AE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64516" name="Slide Number Placeholder 3">
            <a:extLst>
              <a:ext uri="{FF2B5EF4-FFF2-40B4-BE49-F238E27FC236}">
                <a16:creationId xmlns:a16="http://schemas.microsoft.com/office/drawing/2014/main" id="{2F93FBEB-A6BA-47EB-944C-B67B1BF2204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B9D6F8B-C83B-4947-BB02-F5CD43AC667A}" type="slidenum">
              <a:rPr kumimoji="0" lang="en-US" altLang="en-US" sz="13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3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22</a:t>
            </a:fld>
            <a:endParaRPr lang="en-US"/>
          </a:p>
        </p:txBody>
      </p:sp>
    </p:spTree>
    <p:extLst>
      <p:ext uri="{BB962C8B-B14F-4D97-AF65-F5344CB8AC3E}">
        <p14:creationId xmlns:p14="http://schemas.microsoft.com/office/powerpoint/2010/main" val="2357167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23</a:t>
            </a:fld>
            <a:endParaRPr lang="en-US"/>
          </a:p>
        </p:txBody>
      </p:sp>
    </p:spTree>
    <p:extLst>
      <p:ext uri="{BB962C8B-B14F-4D97-AF65-F5344CB8AC3E}">
        <p14:creationId xmlns:p14="http://schemas.microsoft.com/office/powerpoint/2010/main" val="3342437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2</a:t>
            </a:fld>
            <a:endParaRPr lang="en-US"/>
          </a:p>
        </p:txBody>
      </p:sp>
    </p:spTree>
    <p:extLst>
      <p:ext uri="{BB962C8B-B14F-4D97-AF65-F5344CB8AC3E}">
        <p14:creationId xmlns:p14="http://schemas.microsoft.com/office/powerpoint/2010/main" val="1853592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3</a:t>
            </a:fld>
            <a:endParaRPr lang="en-US"/>
          </a:p>
        </p:txBody>
      </p:sp>
    </p:spTree>
    <p:extLst>
      <p:ext uri="{BB962C8B-B14F-4D97-AF65-F5344CB8AC3E}">
        <p14:creationId xmlns:p14="http://schemas.microsoft.com/office/powerpoint/2010/main" val="2802747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5</a:t>
            </a:fld>
            <a:endParaRPr lang="en-US"/>
          </a:p>
        </p:txBody>
      </p:sp>
    </p:spTree>
    <p:extLst>
      <p:ext uri="{BB962C8B-B14F-4D97-AF65-F5344CB8AC3E}">
        <p14:creationId xmlns:p14="http://schemas.microsoft.com/office/powerpoint/2010/main" val="3046821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a:extLst>
              <a:ext uri="{FF2B5EF4-FFF2-40B4-BE49-F238E27FC236}">
                <a16:creationId xmlns:a16="http://schemas.microsoft.com/office/drawing/2014/main" id="{EF046B52-04A9-4666-83D0-9845E54B6BBF}"/>
              </a:ext>
            </a:extLst>
          </p:cNvPr>
          <p:cNvSpPr>
            <a:spLocks noGrp="1" noRot="1" noChangeAspect="1" noChangeArrowheads="1" noTextEdit="1"/>
          </p:cNvSpPr>
          <p:nvPr>
            <p:ph type="sldImg"/>
          </p:nvPr>
        </p:nvSpPr>
        <p:spPr>
          <a:ln/>
        </p:spPr>
      </p:sp>
      <p:sp>
        <p:nvSpPr>
          <p:cNvPr id="116739" name="Notes Placeholder 2">
            <a:extLst>
              <a:ext uri="{FF2B5EF4-FFF2-40B4-BE49-F238E27FC236}">
                <a16:creationId xmlns:a16="http://schemas.microsoft.com/office/drawing/2014/main" id="{E36B39C6-0525-4FCF-9A40-790EA776A0B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116740" name="Slide Number Placeholder 3">
            <a:extLst>
              <a:ext uri="{FF2B5EF4-FFF2-40B4-BE49-F238E27FC236}">
                <a16:creationId xmlns:a16="http://schemas.microsoft.com/office/drawing/2014/main" id="{640EF6E6-79C0-4604-B13A-C36BF0A6883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BF40F48-E252-4DC1-B4B1-FDAE8766E2B1}" type="slidenum">
              <a:rPr lang="en-US" altLang="en-US" sz="1300"/>
              <a:pPr/>
              <a:t>8</a:t>
            </a:fld>
            <a:endParaRPr lang="en-US" altLang="en-US"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some are supported by others:  e.g., why does he want to go to Spain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Some are opportunistic (maybe less important), others are more essential</a:t>
            </a:r>
          </a:p>
          <a:p>
            <a:r>
              <a:rPr lang="en-US" dirty="0"/>
              <a:t>Pleasing God is foundational</a:t>
            </a:r>
          </a:p>
          <a:p>
            <a:r>
              <a:rPr lang="en-US" dirty="0"/>
              <a:t>Some benefit himself, some benefit others.</a:t>
            </a:r>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13</a:t>
            </a:fld>
            <a:endParaRPr lang="en-US"/>
          </a:p>
        </p:txBody>
      </p:sp>
    </p:spTree>
    <p:extLst>
      <p:ext uri="{BB962C8B-B14F-4D97-AF65-F5344CB8AC3E}">
        <p14:creationId xmlns:p14="http://schemas.microsoft.com/office/powerpoint/2010/main" val="3325430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14</a:t>
            </a:fld>
            <a:endParaRPr lang="en-US"/>
          </a:p>
        </p:txBody>
      </p:sp>
    </p:spTree>
    <p:extLst>
      <p:ext uri="{BB962C8B-B14F-4D97-AF65-F5344CB8AC3E}">
        <p14:creationId xmlns:p14="http://schemas.microsoft.com/office/powerpoint/2010/main" val="3284447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19</a:t>
            </a:fld>
            <a:endParaRPr lang="en-US"/>
          </a:p>
        </p:txBody>
      </p:sp>
    </p:spTree>
    <p:extLst>
      <p:ext uri="{BB962C8B-B14F-4D97-AF65-F5344CB8AC3E}">
        <p14:creationId xmlns:p14="http://schemas.microsoft.com/office/powerpoint/2010/main" val="1657109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F3677BD1-F61E-4A8A-93FD-955EDF7EC03F}" type="slidenum">
              <a:rPr lang="en-US" smtClean="0"/>
              <a:pPr>
                <a:defRPr/>
              </a:pPr>
              <a:t>20</a:t>
            </a:fld>
            <a:endParaRPr lang="en-US"/>
          </a:p>
        </p:txBody>
      </p:sp>
    </p:spTree>
    <p:extLst>
      <p:ext uri="{BB962C8B-B14F-4D97-AF65-F5344CB8AC3E}">
        <p14:creationId xmlns:p14="http://schemas.microsoft.com/office/powerpoint/2010/main" val="314858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A22C54-73A3-46A9-9681-4B2392B7E9E5}" type="slidenum">
              <a:rPr lang="en-US"/>
              <a:pPr>
                <a:defRPr/>
              </a:pPr>
              <a:t>‹#›</a:t>
            </a:fld>
            <a:endParaRPr lang="en-US"/>
          </a:p>
        </p:txBody>
      </p:sp>
    </p:spTree>
    <p:extLst>
      <p:ext uri="{BB962C8B-B14F-4D97-AF65-F5344CB8AC3E}">
        <p14:creationId xmlns:p14="http://schemas.microsoft.com/office/powerpoint/2010/main" val="1071325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EBAC15-BA32-4120-B239-1BCD0E786B68}" type="slidenum">
              <a:rPr lang="en-US"/>
              <a:pPr>
                <a:defRPr/>
              </a:pPr>
              <a:t>‹#›</a:t>
            </a:fld>
            <a:endParaRPr lang="en-US"/>
          </a:p>
        </p:txBody>
      </p:sp>
    </p:spTree>
    <p:extLst>
      <p:ext uri="{BB962C8B-B14F-4D97-AF65-F5344CB8AC3E}">
        <p14:creationId xmlns:p14="http://schemas.microsoft.com/office/powerpoint/2010/main" val="298089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478603-6850-46E9-AFC8-79F4A98EAC7B}" type="slidenum">
              <a:rPr lang="en-US"/>
              <a:pPr>
                <a:defRPr/>
              </a:pPr>
              <a:t>‹#›</a:t>
            </a:fld>
            <a:endParaRPr lang="en-US"/>
          </a:p>
        </p:txBody>
      </p:sp>
    </p:spTree>
    <p:extLst>
      <p:ext uri="{BB962C8B-B14F-4D97-AF65-F5344CB8AC3E}">
        <p14:creationId xmlns:p14="http://schemas.microsoft.com/office/powerpoint/2010/main" val="939539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1704C73-2C9C-4D01-AA4C-2744CBF5B4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ED164F1-E140-472A-A81C-546C418235B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38910C7-1DC5-4C3D-AE26-C99CD2AC84D7}"/>
              </a:ext>
            </a:extLst>
          </p:cNvPr>
          <p:cNvSpPr>
            <a:spLocks noGrp="1" noChangeArrowheads="1"/>
          </p:cNvSpPr>
          <p:nvPr>
            <p:ph type="sldNum" sz="quarter" idx="12"/>
          </p:nvPr>
        </p:nvSpPr>
        <p:spPr>
          <a:ln/>
        </p:spPr>
        <p:txBody>
          <a:bodyPr/>
          <a:lstStyle>
            <a:lvl1pPr>
              <a:defRPr/>
            </a:lvl1pPr>
          </a:lstStyle>
          <a:p>
            <a:pPr>
              <a:defRPr/>
            </a:pPr>
            <a:fld id="{8B80A705-B42C-420A-9407-56EB407EB76F}" type="slidenum">
              <a:rPr lang="en-US" altLang="en-US"/>
              <a:pPr>
                <a:defRPr/>
              </a:pPr>
              <a:t>‹#›</a:t>
            </a:fld>
            <a:endParaRPr lang="en-US" altLang="en-US"/>
          </a:p>
        </p:txBody>
      </p:sp>
    </p:spTree>
    <p:extLst>
      <p:ext uri="{BB962C8B-B14F-4D97-AF65-F5344CB8AC3E}">
        <p14:creationId xmlns:p14="http://schemas.microsoft.com/office/powerpoint/2010/main" val="3204049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931C5F-2D08-4547-A029-0863D076B67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9A5F148-B86F-461F-A603-3F95D074AC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4652BA5-F376-4C06-8946-A3D56EF16E56}"/>
              </a:ext>
            </a:extLst>
          </p:cNvPr>
          <p:cNvSpPr>
            <a:spLocks noGrp="1" noChangeArrowheads="1"/>
          </p:cNvSpPr>
          <p:nvPr>
            <p:ph type="sldNum" sz="quarter" idx="12"/>
          </p:nvPr>
        </p:nvSpPr>
        <p:spPr>
          <a:ln/>
        </p:spPr>
        <p:txBody>
          <a:bodyPr/>
          <a:lstStyle>
            <a:lvl1pPr>
              <a:defRPr/>
            </a:lvl1pPr>
          </a:lstStyle>
          <a:p>
            <a:pPr>
              <a:defRPr/>
            </a:pPr>
            <a:fld id="{AA528862-61B4-462B-AE58-222AC79F9A72}" type="slidenum">
              <a:rPr lang="en-US" altLang="en-US"/>
              <a:pPr>
                <a:defRPr/>
              </a:pPr>
              <a:t>‹#›</a:t>
            </a:fld>
            <a:endParaRPr lang="en-US" altLang="en-US"/>
          </a:p>
        </p:txBody>
      </p:sp>
    </p:spTree>
    <p:extLst>
      <p:ext uri="{BB962C8B-B14F-4D97-AF65-F5344CB8AC3E}">
        <p14:creationId xmlns:p14="http://schemas.microsoft.com/office/powerpoint/2010/main" val="2801947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60538AA-C66F-4815-B1D8-33F148E35C3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3B39976-32A4-4D1D-9AB4-0B2D9649ECA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51DABDC-7E34-4271-889A-E79F1A549CD0}"/>
              </a:ext>
            </a:extLst>
          </p:cNvPr>
          <p:cNvSpPr>
            <a:spLocks noGrp="1" noChangeArrowheads="1"/>
          </p:cNvSpPr>
          <p:nvPr>
            <p:ph type="sldNum" sz="quarter" idx="12"/>
          </p:nvPr>
        </p:nvSpPr>
        <p:spPr>
          <a:ln/>
        </p:spPr>
        <p:txBody>
          <a:bodyPr/>
          <a:lstStyle>
            <a:lvl1pPr>
              <a:defRPr/>
            </a:lvl1pPr>
          </a:lstStyle>
          <a:p>
            <a:pPr>
              <a:defRPr/>
            </a:pPr>
            <a:fld id="{AD5A2715-5E66-4CFE-8A42-2EAAE11CD626}" type="slidenum">
              <a:rPr lang="en-US" altLang="en-US"/>
              <a:pPr>
                <a:defRPr/>
              </a:pPr>
              <a:t>‹#›</a:t>
            </a:fld>
            <a:endParaRPr lang="en-US" altLang="en-US"/>
          </a:p>
        </p:txBody>
      </p:sp>
    </p:spTree>
    <p:extLst>
      <p:ext uri="{BB962C8B-B14F-4D97-AF65-F5344CB8AC3E}">
        <p14:creationId xmlns:p14="http://schemas.microsoft.com/office/powerpoint/2010/main" val="10197538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698500"/>
            <a:ext cx="4229100" cy="431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698500"/>
            <a:ext cx="4229100" cy="43180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C93A7CE-590D-48C4-960D-2602D97721D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F48EE4F-BCC0-4BA7-86C7-367D9FB2141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10252D9-8082-46EB-A79E-3981B88D5733}"/>
              </a:ext>
            </a:extLst>
          </p:cNvPr>
          <p:cNvSpPr>
            <a:spLocks noGrp="1" noChangeArrowheads="1"/>
          </p:cNvSpPr>
          <p:nvPr>
            <p:ph type="sldNum" sz="quarter" idx="12"/>
          </p:nvPr>
        </p:nvSpPr>
        <p:spPr>
          <a:ln/>
        </p:spPr>
        <p:txBody>
          <a:bodyPr/>
          <a:lstStyle>
            <a:lvl1pPr>
              <a:defRPr/>
            </a:lvl1pPr>
          </a:lstStyle>
          <a:p>
            <a:pPr>
              <a:defRPr/>
            </a:pPr>
            <a:fld id="{CED892C3-67B8-4AE9-8958-A3E3C38F54AC}" type="slidenum">
              <a:rPr lang="en-US" altLang="en-US"/>
              <a:pPr>
                <a:defRPr/>
              </a:pPr>
              <a:t>‹#›</a:t>
            </a:fld>
            <a:endParaRPr lang="en-US" altLang="en-US"/>
          </a:p>
        </p:txBody>
      </p:sp>
    </p:spTree>
    <p:extLst>
      <p:ext uri="{BB962C8B-B14F-4D97-AF65-F5344CB8AC3E}">
        <p14:creationId xmlns:p14="http://schemas.microsoft.com/office/powerpoint/2010/main" val="3846699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64BF758-E9E5-482C-AF0A-FD4B58658087}"/>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D826F862-9454-4B32-9D7D-B4BB70CD869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5934A92-5C07-446C-9C81-1B7F78C40AC4}"/>
              </a:ext>
            </a:extLst>
          </p:cNvPr>
          <p:cNvSpPr>
            <a:spLocks noGrp="1" noChangeArrowheads="1"/>
          </p:cNvSpPr>
          <p:nvPr>
            <p:ph type="sldNum" sz="quarter" idx="12"/>
          </p:nvPr>
        </p:nvSpPr>
        <p:spPr>
          <a:ln/>
        </p:spPr>
        <p:txBody>
          <a:bodyPr/>
          <a:lstStyle>
            <a:lvl1pPr>
              <a:defRPr/>
            </a:lvl1pPr>
          </a:lstStyle>
          <a:p>
            <a:pPr>
              <a:defRPr/>
            </a:pPr>
            <a:fld id="{EFB85FB7-1ECE-4F0F-8F40-23B848517875}" type="slidenum">
              <a:rPr lang="en-US" altLang="en-US"/>
              <a:pPr>
                <a:defRPr/>
              </a:pPr>
              <a:t>‹#›</a:t>
            </a:fld>
            <a:endParaRPr lang="en-US" altLang="en-US"/>
          </a:p>
        </p:txBody>
      </p:sp>
    </p:spTree>
    <p:extLst>
      <p:ext uri="{BB962C8B-B14F-4D97-AF65-F5344CB8AC3E}">
        <p14:creationId xmlns:p14="http://schemas.microsoft.com/office/powerpoint/2010/main" val="4103477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530D9FC-5AC3-4827-B1F3-5D7B047550F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9AB0231-8B01-40BD-A39B-9B59AA57BC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4881D09-7A81-40B0-8FB8-D9D4EA2FD00E}"/>
              </a:ext>
            </a:extLst>
          </p:cNvPr>
          <p:cNvSpPr>
            <a:spLocks noGrp="1" noChangeArrowheads="1"/>
          </p:cNvSpPr>
          <p:nvPr>
            <p:ph type="sldNum" sz="quarter" idx="12"/>
          </p:nvPr>
        </p:nvSpPr>
        <p:spPr>
          <a:ln/>
        </p:spPr>
        <p:txBody>
          <a:bodyPr/>
          <a:lstStyle>
            <a:lvl1pPr>
              <a:defRPr/>
            </a:lvl1pPr>
          </a:lstStyle>
          <a:p>
            <a:pPr>
              <a:defRPr/>
            </a:pPr>
            <a:fld id="{F927F88B-9160-40C1-A17A-5E1BDB14E7A7}" type="slidenum">
              <a:rPr lang="en-US" altLang="en-US"/>
              <a:pPr>
                <a:defRPr/>
              </a:pPr>
              <a:t>‹#›</a:t>
            </a:fld>
            <a:endParaRPr lang="en-US" altLang="en-US"/>
          </a:p>
        </p:txBody>
      </p:sp>
    </p:spTree>
    <p:extLst>
      <p:ext uri="{BB962C8B-B14F-4D97-AF65-F5344CB8AC3E}">
        <p14:creationId xmlns:p14="http://schemas.microsoft.com/office/powerpoint/2010/main" val="35165458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91F54A6-0461-4F7C-8C67-B59A7481CE2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E66E00E4-CC8B-424C-93F2-EDC46D51DA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DBAF7D3-A0BD-4A1E-959D-4EB87DD91E7E}"/>
              </a:ext>
            </a:extLst>
          </p:cNvPr>
          <p:cNvSpPr>
            <a:spLocks noGrp="1" noChangeArrowheads="1"/>
          </p:cNvSpPr>
          <p:nvPr>
            <p:ph type="sldNum" sz="quarter" idx="12"/>
          </p:nvPr>
        </p:nvSpPr>
        <p:spPr>
          <a:ln/>
        </p:spPr>
        <p:txBody>
          <a:bodyPr/>
          <a:lstStyle>
            <a:lvl1pPr>
              <a:defRPr/>
            </a:lvl1pPr>
          </a:lstStyle>
          <a:p>
            <a:pPr>
              <a:defRPr/>
            </a:pPr>
            <a:fld id="{6315392D-FA86-45B0-8902-BE2F9A5BFE0B}" type="slidenum">
              <a:rPr lang="en-US" altLang="en-US"/>
              <a:pPr>
                <a:defRPr/>
              </a:pPr>
              <a:t>‹#›</a:t>
            </a:fld>
            <a:endParaRPr lang="en-US" altLang="en-US"/>
          </a:p>
        </p:txBody>
      </p:sp>
    </p:spTree>
    <p:extLst>
      <p:ext uri="{BB962C8B-B14F-4D97-AF65-F5344CB8AC3E}">
        <p14:creationId xmlns:p14="http://schemas.microsoft.com/office/powerpoint/2010/main" val="27268293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27543"/>
            <a:ext cx="5111750" cy="487759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8"/>
            <a:ext cx="3008313" cy="390921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a:extLst>
              <a:ext uri="{FF2B5EF4-FFF2-40B4-BE49-F238E27FC236}">
                <a16:creationId xmlns:a16="http://schemas.microsoft.com/office/drawing/2014/main" id="{604F42B4-28C7-426F-BC00-2A3135B30AF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DE813FD-5A56-4D6B-86F6-E17D0234E5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8E74140-F004-4622-9E11-B4020D05D31F}"/>
              </a:ext>
            </a:extLst>
          </p:cNvPr>
          <p:cNvSpPr>
            <a:spLocks noGrp="1" noChangeArrowheads="1"/>
          </p:cNvSpPr>
          <p:nvPr>
            <p:ph type="sldNum" sz="quarter" idx="12"/>
          </p:nvPr>
        </p:nvSpPr>
        <p:spPr>
          <a:ln/>
        </p:spPr>
        <p:txBody>
          <a:bodyPr/>
          <a:lstStyle>
            <a:lvl1pPr>
              <a:defRPr/>
            </a:lvl1pPr>
          </a:lstStyle>
          <a:p>
            <a:pPr>
              <a:defRPr/>
            </a:pPr>
            <a:fld id="{8F37072A-D6F7-4F3A-AF8E-A66562E84F95}" type="slidenum">
              <a:rPr lang="en-US" altLang="en-US"/>
              <a:pPr>
                <a:defRPr/>
              </a:pPr>
              <a:t>‹#›</a:t>
            </a:fld>
            <a:endParaRPr lang="en-US" altLang="en-US"/>
          </a:p>
        </p:txBody>
      </p:sp>
    </p:spTree>
    <p:extLst>
      <p:ext uri="{BB962C8B-B14F-4D97-AF65-F5344CB8AC3E}">
        <p14:creationId xmlns:p14="http://schemas.microsoft.com/office/powerpoint/2010/main" val="2189000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3500"/>
            <a:ext cx="7772400" cy="508000"/>
          </a:xfrm>
        </p:spPr>
        <p:txBody>
          <a:bodyPr/>
          <a:lstStyle>
            <a:lvl1pPr>
              <a:defRPr sz="4400"/>
            </a:lvl1pPr>
          </a:lstStyle>
          <a:p>
            <a:r>
              <a:rPr lang="en-US" dirty="0"/>
              <a:t>Click to edit Master title style</a:t>
            </a:r>
          </a:p>
        </p:txBody>
      </p:sp>
      <p:sp>
        <p:nvSpPr>
          <p:cNvPr id="3" name="Content Placeholder 2"/>
          <p:cNvSpPr>
            <a:spLocks noGrp="1"/>
          </p:cNvSpPr>
          <p:nvPr>
            <p:ph idx="1"/>
          </p:nvPr>
        </p:nvSpPr>
        <p:spPr>
          <a:xfrm>
            <a:off x="304800" y="749300"/>
            <a:ext cx="8610600" cy="4318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A389DF-B1F5-4991-89B8-72C57CDB73FE}" type="slidenum">
              <a:rPr lang="en-US"/>
              <a:pPr>
                <a:defRPr/>
              </a:pPr>
              <a:t>‹#›</a:t>
            </a:fld>
            <a:endParaRPr lang="en-US"/>
          </a:p>
        </p:txBody>
      </p:sp>
    </p:spTree>
    <p:extLst>
      <p:ext uri="{BB962C8B-B14F-4D97-AF65-F5344CB8AC3E}">
        <p14:creationId xmlns:p14="http://schemas.microsoft.com/office/powerpoint/2010/main" val="35395841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a:extLst>
              <a:ext uri="{FF2B5EF4-FFF2-40B4-BE49-F238E27FC236}">
                <a16:creationId xmlns:a16="http://schemas.microsoft.com/office/drawing/2014/main" id="{8C0D0C22-F116-4BAF-95B8-88042389114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9C5CDA7-BB96-4235-9157-561FCB22105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9A7FFB0-D53D-42F2-A33B-9E8315E7AFF4}"/>
              </a:ext>
            </a:extLst>
          </p:cNvPr>
          <p:cNvSpPr>
            <a:spLocks noGrp="1" noChangeArrowheads="1"/>
          </p:cNvSpPr>
          <p:nvPr>
            <p:ph type="sldNum" sz="quarter" idx="12"/>
          </p:nvPr>
        </p:nvSpPr>
        <p:spPr>
          <a:ln/>
        </p:spPr>
        <p:txBody>
          <a:bodyPr/>
          <a:lstStyle>
            <a:lvl1pPr>
              <a:defRPr/>
            </a:lvl1pPr>
          </a:lstStyle>
          <a:p>
            <a:pPr>
              <a:defRPr/>
            </a:pPr>
            <a:fld id="{2AC97B8E-153F-4514-B5D8-1363C071927D}" type="slidenum">
              <a:rPr lang="en-US" altLang="en-US"/>
              <a:pPr>
                <a:defRPr/>
              </a:pPr>
              <a:t>‹#›</a:t>
            </a:fld>
            <a:endParaRPr lang="en-US" altLang="en-US"/>
          </a:p>
        </p:txBody>
      </p:sp>
    </p:spTree>
    <p:extLst>
      <p:ext uri="{BB962C8B-B14F-4D97-AF65-F5344CB8AC3E}">
        <p14:creationId xmlns:p14="http://schemas.microsoft.com/office/powerpoint/2010/main" val="40902281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1462088-D361-44CA-8277-88C2C9A0190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934BF3D-DFB7-40B7-BB63-C1F505564D6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354332-01FA-448D-A3FE-1CB8841B9C29}"/>
              </a:ext>
            </a:extLst>
          </p:cNvPr>
          <p:cNvSpPr>
            <a:spLocks noGrp="1" noChangeArrowheads="1"/>
          </p:cNvSpPr>
          <p:nvPr>
            <p:ph type="sldNum" sz="quarter" idx="12"/>
          </p:nvPr>
        </p:nvSpPr>
        <p:spPr>
          <a:ln/>
        </p:spPr>
        <p:txBody>
          <a:bodyPr/>
          <a:lstStyle>
            <a:lvl1pPr>
              <a:defRPr/>
            </a:lvl1pPr>
          </a:lstStyle>
          <a:p>
            <a:pPr>
              <a:defRPr/>
            </a:pPr>
            <a:fld id="{655130D7-756A-49A6-B68C-C15996AACF9C}" type="slidenum">
              <a:rPr lang="en-US" altLang="en-US"/>
              <a:pPr>
                <a:defRPr/>
              </a:pPr>
              <a:t>‹#›</a:t>
            </a:fld>
            <a:endParaRPr lang="en-US" altLang="en-US"/>
          </a:p>
        </p:txBody>
      </p:sp>
    </p:spTree>
    <p:extLst>
      <p:ext uri="{BB962C8B-B14F-4D97-AF65-F5344CB8AC3E}">
        <p14:creationId xmlns:p14="http://schemas.microsoft.com/office/powerpoint/2010/main" val="1969055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016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6305550" cy="5016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3490340-9876-4CBE-9D5D-139C36769CD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C2EF226-BD1B-48DE-B198-DBBD5DC2175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4B94AF-D17B-46D3-BB0A-833D7D79849C}"/>
              </a:ext>
            </a:extLst>
          </p:cNvPr>
          <p:cNvSpPr>
            <a:spLocks noGrp="1" noChangeArrowheads="1"/>
          </p:cNvSpPr>
          <p:nvPr>
            <p:ph type="sldNum" sz="quarter" idx="12"/>
          </p:nvPr>
        </p:nvSpPr>
        <p:spPr>
          <a:ln/>
        </p:spPr>
        <p:txBody>
          <a:bodyPr/>
          <a:lstStyle>
            <a:lvl1pPr>
              <a:defRPr/>
            </a:lvl1pPr>
          </a:lstStyle>
          <a:p>
            <a:pPr>
              <a:defRPr/>
            </a:pPr>
            <a:fld id="{0135FF8D-1A96-4957-812C-D6F35D29F3CA}" type="slidenum">
              <a:rPr lang="en-US" altLang="en-US"/>
              <a:pPr>
                <a:defRPr/>
              </a:pPr>
              <a:t>‹#›</a:t>
            </a:fld>
            <a:endParaRPr lang="en-US" altLang="en-US"/>
          </a:p>
        </p:txBody>
      </p:sp>
    </p:spTree>
    <p:extLst>
      <p:ext uri="{BB962C8B-B14F-4D97-AF65-F5344CB8AC3E}">
        <p14:creationId xmlns:p14="http://schemas.microsoft.com/office/powerpoint/2010/main" val="3449448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7E66E8-EC9A-4C81-A4F1-A7D9E5A272BA}" type="slidenum">
              <a:rPr lang="en-US"/>
              <a:pPr>
                <a:defRPr/>
              </a:pPr>
              <a:t>‹#›</a:t>
            </a:fld>
            <a:endParaRPr lang="en-US"/>
          </a:p>
        </p:txBody>
      </p:sp>
    </p:spTree>
    <p:extLst>
      <p:ext uri="{BB962C8B-B14F-4D97-AF65-F5344CB8AC3E}">
        <p14:creationId xmlns:p14="http://schemas.microsoft.com/office/powerpoint/2010/main" val="298456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698500"/>
            <a:ext cx="4229100" cy="431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5D273BF-ED1D-4F21-8D62-A72031FF00FB}" type="slidenum">
              <a:rPr lang="en-US"/>
              <a:pPr>
                <a:defRPr/>
              </a:pPr>
              <a:t>‹#›</a:t>
            </a:fld>
            <a:endParaRPr lang="en-US"/>
          </a:p>
        </p:txBody>
      </p:sp>
    </p:spTree>
    <p:extLst>
      <p:ext uri="{BB962C8B-B14F-4D97-AF65-F5344CB8AC3E}">
        <p14:creationId xmlns:p14="http://schemas.microsoft.com/office/powerpoint/2010/main" val="160427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2C1C0B-9345-4355-826E-E62B859D5104}" type="slidenum">
              <a:rPr lang="en-US"/>
              <a:pPr>
                <a:defRPr/>
              </a:pPr>
              <a:t>‹#›</a:t>
            </a:fld>
            <a:endParaRPr lang="en-US"/>
          </a:p>
        </p:txBody>
      </p:sp>
    </p:spTree>
    <p:extLst>
      <p:ext uri="{BB962C8B-B14F-4D97-AF65-F5344CB8AC3E}">
        <p14:creationId xmlns:p14="http://schemas.microsoft.com/office/powerpoint/2010/main" val="1477041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F9D5E7F-5B88-49A2-B514-B1E99E37D880}" type="slidenum">
              <a:rPr lang="en-US"/>
              <a:pPr>
                <a:defRPr/>
              </a:pPr>
              <a:t>‹#›</a:t>
            </a:fld>
            <a:endParaRPr lang="en-US"/>
          </a:p>
        </p:txBody>
      </p:sp>
    </p:spTree>
    <p:extLst>
      <p:ext uri="{BB962C8B-B14F-4D97-AF65-F5344CB8AC3E}">
        <p14:creationId xmlns:p14="http://schemas.microsoft.com/office/powerpoint/2010/main" val="375425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E8BB770-531F-49C4-83F7-842E0B8C6786}" type="slidenum">
              <a:rPr lang="en-US"/>
              <a:pPr>
                <a:defRPr/>
              </a:pPr>
              <a:t>‹#›</a:t>
            </a:fld>
            <a:endParaRPr lang="en-US"/>
          </a:p>
        </p:txBody>
      </p:sp>
    </p:spTree>
    <p:extLst>
      <p:ext uri="{BB962C8B-B14F-4D97-AF65-F5344CB8AC3E}">
        <p14:creationId xmlns:p14="http://schemas.microsoft.com/office/powerpoint/2010/main" val="320935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F6E8664-7A74-4C3A-8C93-8E2EDCADBA08}" type="slidenum">
              <a:rPr lang="en-US"/>
              <a:pPr>
                <a:defRPr/>
              </a:pPr>
              <a:t>‹#›</a:t>
            </a:fld>
            <a:endParaRPr lang="en-US"/>
          </a:p>
        </p:txBody>
      </p:sp>
    </p:spTree>
    <p:extLst>
      <p:ext uri="{BB962C8B-B14F-4D97-AF65-F5344CB8AC3E}">
        <p14:creationId xmlns:p14="http://schemas.microsoft.com/office/powerpoint/2010/main" val="78835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31087F-6DDF-4D0E-8711-10D54406611A}" type="slidenum">
              <a:rPr lang="en-US"/>
              <a:pPr>
                <a:defRPr/>
              </a:pPr>
              <a:t>‹#›</a:t>
            </a:fld>
            <a:endParaRPr lang="en-US"/>
          </a:p>
        </p:txBody>
      </p:sp>
    </p:spTree>
    <p:extLst>
      <p:ext uri="{BB962C8B-B14F-4D97-AF65-F5344CB8AC3E}">
        <p14:creationId xmlns:p14="http://schemas.microsoft.com/office/powerpoint/2010/main" val="350008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91440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85800" y="520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8686800" y="5461000"/>
            <a:ext cx="457200"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600" b="1">
                <a:solidFill>
                  <a:schemeClr val="bg1"/>
                </a:solidFill>
                <a:latin typeface="Arial" pitchFamily="34" charset="0"/>
              </a:defRPr>
            </a:lvl1pPr>
          </a:lstStyle>
          <a:p>
            <a:pPr>
              <a:defRPr/>
            </a:pPr>
            <a:fld id="{058B422F-BE06-4BB0-9173-E47491106969}" type="slidenum">
              <a:rPr lang="en-US"/>
              <a:pPr>
                <a:defRPr/>
              </a:pPr>
              <a:t>‹#›</a:t>
            </a:fld>
            <a:endParaRPr lang="en-US"/>
          </a:p>
        </p:txBody>
      </p:sp>
      <p:sp>
        <p:nvSpPr>
          <p:cNvPr id="3" name="Rectangle 2"/>
          <p:cNvSpPr/>
          <p:nvPr userDrawn="1"/>
        </p:nvSpPr>
        <p:spPr>
          <a:xfrm>
            <a:off x="0" y="0"/>
            <a:ext cx="9144000" cy="5715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3600" b="1">
          <a:solidFill>
            <a:srgbClr val="FFFF00"/>
          </a:solidFill>
          <a:latin typeface="Calibri" charset="0"/>
          <a:ea typeface="Calibri" pitchFamily="34" charset="0"/>
          <a:cs typeface="Calibri" charset="0"/>
        </a:defRPr>
      </a:lvl5pPr>
      <a:lvl6pPr marL="457200" algn="ctr" rtl="0" fontAlgn="base">
        <a:spcBef>
          <a:spcPct val="0"/>
        </a:spcBef>
        <a:spcAft>
          <a:spcPct val="0"/>
        </a:spcAft>
        <a:defRPr sz="3200" b="1">
          <a:solidFill>
            <a:srgbClr val="FFFF00"/>
          </a:solidFill>
          <a:latin typeface="Arial" pitchFamily="34" charset="0"/>
        </a:defRPr>
      </a:lvl6pPr>
      <a:lvl7pPr marL="914400" algn="ctr" rtl="0" fontAlgn="base">
        <a:spcBef>
          <a:spcPct val="0"/>
        </a:spcBef>
        <a:spcAft>
          <a:spcPct val="0"/>
        </a:spcAft>
        <a:defRPr sz="3200" b="1">
          <a:solidFill>
            <a:srgbClr val="FFFF00"/>
          </a:solidFill>
          <a:latin typeface="Arial" pitchFamily="34" charset="0"/>
        </a:defRPr>
      </a:lvl7pPr>
      <a:lvl8pPr marL="1371600" algn="ctr" rtl="0" fontAlgn="base">
        <a:spcBef>
          <a:spcPct val="0"/>
        </a:spcBef>
        <a:spcAft>
          <a:spcPct val="0"/>
        </a:spcAft>
        <a:defRPr sz="3200" b="1">
          <a:solidFill>
            <a:srgbClr val="FFFF00"/>
          </a:solidFill>
          <a:latin typeface="Arial" pitchFamily="34" charset="0"/>
        </a:defRPr>
      </a:lvl8pPr>
      <a:lvl9pPr marL="1828800" algn="ctr" rtl="0" fontAlgn="base">
        <a:spcBef>
          <a:spcPct val="0"/>
        </a:spcBef>
        <a:spcAft>
          <a:spcPct val="0"/>
        </a:spcAft>
        <a:defRPr sz="3200" b="1">
          <a:solidFill>
            <a:srgbClr val="FFFF00"/>
          </a:solidFill>
          <a:latin typeface="Arial" pitchFamily="34" charset="0"/>
        </a:defRPr>
      </a:lvl9pPr>
    </p:titleStyle>
    <p:body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2A881A92-B473-4BAF-8B3B-C3C50CF3AD38}"/>
              </a:ext>
            </a:extLst>
          </p:cNvPr>
          <p:cNvSpPr>
            <a:spLocks noChangeArrowheads="1"/>
          </p:cNvSpPr>
          <p:nvPr userDrawn="1"/>
        </p:nvSpPr>
        <p:spPr bwMode="auto">
          <a:xfrm>
            <a:off x="0" y="0"/>
            <a:ext cx="9144000" cy="5715000"/>
          </a:xfrm>
          <a:prstGeom prst="rect">
            <a:avLst/>
          </a:prstGeom>
          <a:solidFill>
            <a:schemeClr val="tx1"/>
          </a:solidFill>
          <a:ln w="9525">
            <a:solidFill>
              <a:schemeClr val="tx1"/>
            </a:solidFill>
            <a:miter lim="800000"/>
            <a:headEnd/>
            <a:tailEnd/>
          </a:ln>
          <a:effec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defRPr/>
            </a:pPr>
            <a:endParaRPr lang="en-US" altLang="en-US" sz="1800"/>
          </a:p>
        </p:txBody>
      </p:sp>
      <p:sp>
        <p:nvSpPr>
          <p:cNvPr id="1027" name="Rectangle 2">
            <a:extLst>
              <a:ext uri="{FF2B5EF4-FFF2-40B4-BE49-F238E27FC236}">
                <a16:creationId xmlns:a16="http://schemas.microsoft.com/office/drawing/2014/main" id="{E4311A75-D21A-4759-B630-4E3A552AE977}"/>
              </a:ext>
            </a:extLst>
          </p:cNvPr>
          <p:cNvSpPr>
            <a:spLocks noGrp="1" noChangeArrowheads="1"/>
          </p:cNvSpPr>
          <p:nvPr>
            <p:ph type="title"/>
          </p:nvPr>
        </p:nvSpPr>
        <p:spPr bwMode="auto">
          <a:xfrm>
            <a:off x="685800" y="0"/>
            <a:ext cx="77724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FC641B75-45A5-4CD8-A4D1-5065262F30CC}"/>
              </a:ext>
            </a:extLst>
          </p:cNvPr>
          <p:cNvSpPr>
            <a:spLocks noGrp="1" noChangeArrowheads="1"/>
          </p:cNvSpPr>
          <p:nvPr>
            <p:ph type="body" idx="1"/>
          </p:nvPr>
        </p:nvSpPr>
        <p:spPr bwMode="auto">
          <a:xfrm>
            <a:off x="304800" y="698500"/>
            <a:ext cx="8610600" cy="431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4F09CDEF-86CD-4CC9-89E8-D27CAD0C3368}"/>
              </a:ext>
            </a:extLst>
          </p:cNvPr>
          <p:cNvSpPr>
            <a:spLocks noGrp="1" noChangeArrowheads="1"/>
          </p:cNvSpPr>
          <p:nvPr>
            <p:ph type="dt" sz="half" idx="2"/>
          </p:nvPr>
        </p:nvSpPr>
        <p:spPr bwMode="auto">
          <a:xfrm>
            <a:off x="685800" y="5207000"/>
            <a:ext cx="1905000" cy="3810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50">
                <a:latin typeface="Times New Roman" pitchFamily="18" charset="0"/>
              </a:defRPr>
            </a:lvl1pPr>
          </a:lstStyle>
          <a:p>
            <a:pPr>
              <a:defRPr/>
            </a:pPr>
            <a:endParaRPr lang="en-US"/>
          </a:p>
        </p:txBody>
      </p:sp>
      <p:sp>
        <p:nvSpPr>
          <p:cNvPr id="1029" name="Rectangle 5">
            <a:extLst>
              <a:ext uri="{FF2B5EF4-FFF2-40B4-BE49-F238E27FC236}">
                <a16:creationId xmlns:a16="http://schemas.microsoft.com/office/drawing/2014/main" id="{44E138DB-5809-440C-BDA1-0B7E41473B3A}"/>
              </a:ext>
            </a:extLst>
          </p:cNvPr>
          <p:cNvSpPr>
            <a:spLocks noGrp="1" noChangeArrowheads="1"/>
          </p:cNvSpPr>
          <p:nvPr>
            <p:ph type="ftr" sz="quarter" idx="3"/>
          </p:nvPr>
        </p:nvSpPr>
        <p:spPr bwMode="auto">
          <a:xfrm>
            <a:off x="3124200" y="5207000"/>
            <a:ext cx="2895600" cy="3810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50">
                <a:latin typeface="Times New Roman" pitchFamily="18" charset="0"/>
              </a:defRPr>
            </a:lvl1pPr>
          </a:lstStyle>
          <a:p>
            <a:pPr>
              <a:defRPr/>
            </a:pPr>
            <a:endParaRPr lang="en-US"/>
          </a:p>
        </p:txBody>
      </p:sp>
      <p:sp>
        <p:nvSpPr>
          <p:cNvPr id="1030" name="Rectangle 6">
            <a:extLst>
              <a:ext uri="{FF2B5EF4-FFF2-40B4-BE49-F238E27FC236}">
                <a16:creationId xmlns:a16="http://schemas.microsoft.com/office/drawing/2014/main" id="{022FDF84-B0F1-4722-9EBA-6D22E996DF36}"/>
              </a:ext>
            </a:extLst>
          </p:cNvPr>
          <p:cNvSpPr>
            <a:spLocks noGrp="1" noChangeArrowheads="1"/>
          </p:cNvSpPr>
          <p:nvPr>
            <p:ph type="sldNum" sz="quarter" idx="4"/>
          </p:nvPr>
        </p:nvSpPr>
        <p:spPr bwMode="auto">
          <a:xfrm>
            <a:off x="8686800" y="5461000"/>
            <a:ext cx="457200" cy="2540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b="1">
                <a:solidFill>
                  <a:schemeClr val="bg1"/>
                </a:solidFill>
              </a:defRPr>
            </a:lvl1pPr>
          </a:lstStyle>
          <a:p>
            <a:pPr>
              <a:defRPr/>
            </a:pPr>
            <a:fld id="{197A2931-FEE6-43C0-89E9-C8CA5F0C6715}" type="slidenum">
              <a:rPr lang="en-US" altLang="en-US"/>
              <a:pPr>
                <a:defRPr/>
              </a:pPr>
              <a:t>‹#›</a:t>
            </a:fld>
            <a:endParaRPr lang="en-US" altLang="en-US"/>
          </a:p>
        </p:txBody>
      </p:sp>
    </p:spTree>
    <p:extLst>
      <p:ext uri="{BB962C8B-B14F-4D97-AF65-F5344CB8AC3E}">
        <p14:creationId xmlns:p14="http://schemas.microsoft.com/office/powerpoint/2010/main" val="5231929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27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2700" b="1">
          <a:solidFill>
            <a:srgbClr val="FFFF00"/>
          </a:solidFill>
          <a:latin typeface="Calibri" charset="0"/>
          <a:ea typeface="Calibri" pitchFamily="34" charset="0"/>
          <a:cs typeface="Calibri" charset="0"/>
        </a:defRPr>
      </a:lvl2pPr>
      <a:lvl3pPr algn="ctr" rtl="0" eaLnBrk="0" fontAlgn="base" hangingPunct="0">
        <a:spcBef>
          <a:spcPct val="0"/>
        </a:spcBef>
        <a:spcAft>
          <a:spcPct val="0"/>
        </a:spcAft>
        <a:defRPr sz="2700" b="1">
          <a:solidFill>
            <a:srgbClr val="FFFF00"/>
          </a:solidFill>
          <a:latin typeface="Calibri" charset="0"/>
          <a:ea typeface="Calibri" pitchFamily="34" charset="0"/>
          <a:cs typeface="Calibri" charset="0"/>
        </a:defRPr>
      </a:lvl3pPr>
      <a:lvl4pPr algn="ctr" rtl="0" eaLnBrk="0" fontAlgn="base" hangingPunct="0">
        <a:spcBef>
          <a:spcPct val="0"/>
        </a:spcBef>
        <a:spcAft>
          <a:spcPct val="0"/>
        </a:spcAft>
        <a:defRPr sz="2700" b="1">
          <a:solidFill>
            <a:srgbClr val="FFFF00"/>
          </a:solidFill>
          <a:latin typeface="Calibri" charset="0"/>
          <a:ea typeface="Calibri" pitchFamily="34" charset="0"/>
          <a:cs typeface="Calibri" charset="0"/>
        </a:defRPr>
      </a:lvl4pPr>
      <a:lvl5pPr algn="ctr" rtl="0" eaLnBrk="0" fontAlgn="base" hangingPunct="0">
        <a:spcBef>
          <a:spcPct val="0"/>
        </a:spcBef>
        <a:spcAft>
          <a:spcPct val="0"/>
        </a:spcAft>
        <a:defRPr sz="2700" b="1">
          <a:solidFill>
            <a:srgbClr val="FFFF00"/>
          </a:solidFill>
          <a:latin typeface="Calibri" charset="0"/>
          <a:ea typeface="Calibri" pitchFamily="34" charset="0"/>
          <a:cs typeface="Calibri" charset="0"/>
        </a:defRPr>
      </a:lvl5pPr>
      <a:lvl6pPr marL="342900" algn="ctr" rtl="0" fontAlgn="base">
        <a:spcBef>
          <a:spcPct val="0"/>
        </a:spcBef>
        <a:spcAft>
          <a:spcPct val="0"/>
        </a:spcAft>
        <a:defRPr sz="2400" b="1">
          <a:solidFill>
            <a:srgbClr val="FFFF00"/>
          </a:solidFill>
          <a:latin typeface="Arial" pitchFamily="34" charset="0"/>
        </a:defRPr>
      </a:lvl6pPr>
      <a:lvl7pPr marL="685800" algn="ctr" rtl="0" fontAlgn="base">
        <a:spcBef>
          <a:spcPct val="0"/>
        </a:spcBef>
        <a:spcAft>
          <a:spcPct val="0"/>
        </a:spcAft>
        <a:defRPr sz="2400" b="1">
          <a:solidFill>
            <a:srgbClr val="FFFF00"/>
          </a:solidFill>
          <a:latin typeface="Arial" pitchFamily="34" charset="0"/>
        </a:defRPr>
      </a:lvl7pPr>
      <a:lvl8pPr marL="1028700" algn="ctr" rtl="0" fontAlgn="base">
        <a:spcBef>
          <a:spcPct val="0"/>
        </a:spcBef>
        <a:spcAft>
          <a:spcPct val="0"/>
        </a:spcAft>
        <a:defRPr sz="2400" b="1">
          <a:solidFill>
            <a:srgbClr val="FFFF00"/>
          </a:solidFill>
          <a:latin typeface="Arial" pitchFamily="34" charset="0"/>
        </a:defRPr>
      </a:lvl8pPr>
      <a:lvl9pPr marL="1371600" algn="ctr" rtl="0" fontAlgn="base">
        <a:spcBef>
          <a:spcPct val="0"/>
        </a:spcBef>
        <a:spcAft>
          <a:spcPct val="0"/>
        </a:spcAft>
        <a:defRPr sz="2400" b="1">
          <a:solidFill>
            <a:srgbClr val="FFFF00"/>
          </a:solidFill>
          <a:latin typeface="Arial" pitchFamily="34" charset="0"/>
        </a:defRPr>
      </a:lvl9pPr>
    </p:titleStyle>
    <p:bodyStyle>
      <a:lvl1pPr marL="257175" indent="-257175"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1pPr>
      <a:lvl2pPr marL="557213" indent="-214313" algn="l" rtl="0" eaLnBrk="0" fontAlgn="base" hangingPunct="0">
        <a:spcBef>
          <a:spcPct val="20000"/>
        </a:spcBef>
        <a:spcAft>
          <a:spcPct val="0"/>
        </a:spcAft>
        <a:buChar char="–"/>
        <a:defRPr sz="2100" b="1">
          <a:solidFill>
            <a:schemeClr val="bg1"/>
          </a:solidFill>
          <a:latin typeface="Calibri" pitchFamily="34" charset="0"/>
          <a:ea typeface="Calibri" pitchFamily="34" charset="0"/>
          <a:cs typeface="Calibri" pitchFamily="34" charset="0"/>
        </a:defRPr>
      </a:lvl2pPr>
      <a:lvl3pPr marL="857250" indent="-171450" algn="l" rtl="0" eaLnBrk="0" fontAlgn="base" hangingPunct="0">
        <a:spcBef>
          <a:spcPct val="20000"/>
        </a:spcBef>
        <a:spcAft>
          <a:spcPct val="0"/>
        </a:spcAft>
        <a:buChar char="•"/>
        <a:defRPr sz="1800" b="1">
          <a:solidFill>
            <a:schemeClr val="bg1"/>
          </a:solidFill>
          <a:latin typeface="Calibri" pitchFamily="34" charset="0"/>
          <a:ea typeface="Calibri" pitchFamily="34" charset="0"/>
          <a:cs typeface="Calibri" pitchFamily="34" charset="0"/>
        </a:defRPr>
      </a:lvl3pPr>
      <a:lvl4pPr marL="1200150" indent="-171450" algn="l" rtl="0" eaLnBrk="0" fontAlgn="base" hangingPunct="0">
        <a:spcBef>
          <a:spcPct val="20000"/>
        </a:spcBef>
        <a:spcAft>
          <a:spcPct val="0"/>
        </a:spcAft>
        <a:buChar char="–"/>
        <a:defRPr sz="1500" b="1">
          <a:solidFill>
            <a:schemeClr val="bg1"/>
          </a:solidFill>
          <a:latin typeface="Calibri" pitchFamily="34" charset="0"/>
          <a:ea typeface="Calibri" pitchFamily="34" charset="0"/>
          <a:cs typeface="Calibri" pitchFamily="34" charset="0"/>
        </a:defRPr>
      </a:lvl4pPr>
      <a:lvl5pPr marL="1543050" indent="-171450" algn="l" rtl="0" eaLnBrk="0" fontAlgn="base" hangingPunct="0">
        <a:spcBef>
          <a:spcPct val="20000"/>
        </a:spcBef>
        <a:spcAft>
          <a:spcPct val="0"/>
        </a:spcAft>
        <a:buChar char="»"/>
        <a:defRPr sz="1500" b="1">
          <a:solidFill>
            <a:schemeClr val="bg1"/>
          </a:solidFill>
          <a:latin typeface="Calibri" pitchFamily="34" charset="0"/>
          <a:ea typeface="Calibri" pitchFamily="34" charset="0"/>
          <a:cs typeface="Calibri" pitchFamily="34" charset="0"/>
        </a:defRPr>
      </a:lvl5pPr>
      <a:lvl6pPr marL="1885950" indent="-171450" algn="l" rtl="0" fontAlgn="base">
        <a:spcBef>
          <a:spcPct val="20000"/>
        </a:spcBef>
        <a:spcAft>
          <a:spcPct val="0"/>
        </a:spcAft>
        <a:buChar char="»"/>
        <a:defRPr b="1">
          <a:solidFill>
            <a:schemeClr val="bg1"/>
          </a:solidFill>
          <a:latin typeface="+mn-lt"/>
        </a:defRPr>
      </a:lvl6pPr>
      <a:lvl7pPr marL="2228850" indent="-171450" algn="l" rtl="0" fontAlgn="base">
        <a:spcBef>
          <a:spcPct val="20000"/>
        </a:spcBef>
        <a:spcAft>
          <a:spcPct val="0"/>
        </a:spcAft>
        <a:buChar char="»"/>
        <a:defRPr b="1">
          <a:solidFill>
            <a:schemeClr val="bg1"/>
          </a:solidFill>
          <a:latin typeface="+mn-lt"/>
        </a:defRPr>
      </a:lvl7pPr>
      <a:lvl8pPr marL="2571750" indent="-171450" algn="l" rtl="0" fontAlgn="base">
        <a:spcBef>
          <a:spcPct val="20000"/>
        </a:spcBef>
        <a:spcAft>
          <a:spcPct val="0"/>
        </a:spcAft>
        <a:buChar char="»"/>
        <a:defRPr b="1">
          <a:solidFill>
            <a:schemeClr val="bg1"/>
          </a:solidFill>
          <a:latin typeface="+mn-lt"/>
        </a:defRPr>
      </a:lvl8pPr>
      <a:lvl9pPr marL="2914650" indent="-171450" algn="l" rtl="0" fontAlgn="base">
        <a:spcBef>
          <a:spcPct val="20000"/>
        </a:spcBef>
        <a:spcAft>
          <a:spcPct val="0"/>
        </a:spcAft>
        <a:buChar char="»"/>
        <a:defRPr b="1">
          <a:solidFill>
            <a:schemeClr val="bg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5D52061-5D5B-472F-A1C5-15C6773C6550}"/>
              </a:ext>
            </a:extLst>
          </p:cNvPr>
          <p:cNvSpPr/>
          <p:nvPr/>
        </p:nvSpPr>
        <p:spPr>
          <a:xfrm>
            <a:off x="171451" y="4142095"/>
            <a:ext cx="8737997" cy="457200"/>
          </a:xfrm>
          <a:prstGeom prst="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685800" eaLnBrk="0" hangingPunct="0">
              <a:defRPr/>
            </a:pPr>
            <a:endParaRPr lang="en-US" sz="1800">
              <a:solidFill>
                <a:srgbClr val="FFFFFF"/>
              </a:solidFill>
              <a:latin typeface="Arial"/>
            </a:endParaRPr>
          </a:p>
        </p:txBody>
      </p:sp>
      <p:sp>
        <p:nvSpPr>
          <p:cNvPr id="63491" name="Title 2">
            <a:extLst>
              <a:ext uri="{FF2B5EF4-FFF2-40B4-BE49-F238E27FC236}">
                <a16:creationId xmlns:a16="http://schemas.microsoft.com/office/drawing/2014/main" id="{548F8EE9-E301-42B4-9B5B-55B237ED2154}"/>
              </a:ext>
            </a:extLst>
          </p:cNvPr>
          <p:cNvSpPr>
            <a:spLocks noGrp="1" noChangeArrowheads="1"/>
          </p:cNvSpPr>
          <p:nvPr>
            <p:ph type="title"/>
          </p:nvPr>
        </p:nvSpPr>
        <p:spPr>
          <a:xfrm>
            <a:off x="685800" y="285750"/>
            <a:ext cx="7772400" cy="514350"/>
          </a:xfrm>
        </p:spPr>
        <p:txBody>
          <a:bodyPr/>
          <a:lstStyle/>
          <a:p>
            <a:pPr>
              <a:lnSpc>
                <a:spcPct val="90000"/>
              </a:lnSpc>
            </a:pPr>
            <a:r>
              <a:rPr lang="en-US" altLang="en-US" sz="3300"/>
              <a:t>Creating Godly Families</a:t>
            </a:r>
          </a:p>
        </p:txBody>
      </p:sp>
      <p:sp>
        <p:nvSpPr>
          <p:cNvPr id="63492" name="Content Placeholder 3">
            <a:extLst>
              <a:ext uri="{FF2B5EF4-FFF2-40B4-BE49-F238E27FC236}">
                <a16:creationId xmlns:a16="http://schemas.microsoft.com/office/drawing/2014/main" id="{19588434-5258-49D7-A5BE-6AB2BFD822B4}"/>
              </a:ext>
            </a:extLst>
          </p:cNvPr>
          <p:cNvSpPr>
            <a:spLocks noGrp="1" noChangeArrowheads="1"/>
          </p:cNvSpPr>
          <p:nvPr>
            <p:ph idx="1"/>
          </p:nvPr>
        </p:nvSpPr>
        <p:spPr>
          <a:xfrm>
            <a:off x="234553" y="1143000"/>
            <a:ext cx="8680847" cy="3943350"/>
          </a:xfrm>
        </p:spPr>
        <p:txBody>
          <a:bodyPr/>
          <a:lstStyle/>
          <a:p>
            <a:pPr marL="0" indent="0" defTabSz="750094">
              <a:spcBef>
                <a:spcPct val="0"/>
              </a:spcBef>
              <a:spcAft>
                <a:spcPts val="450"/>
              </a:spcAft>
              <a:buNone/>
              <a:tabLst>
                <a:tab pos="2743200" algn="l"/>
              </a:tabLst>
            </a:pPr>
            <a:r>
              <a:rPr lang="en-US" altLang="en-US" sz="2100" b="0" dirty="0"/>
              <a:t>Friday, 7:00 PM	</a:t>
            </a:r>
            <a:r>
              <a:rPr lang="en-US" altLang="en-US" b="0" dirty="0">
                <a:solidFill>
                  <a:srgbClr val="FFCCFF"/>
                </a:solidFill>
              </a:rPr>
              <a:t>Origin of the Family: Eden and the Fall</a:t>
            </a:r>
          </a:p>
          <a:p>
            <a:pPr marL="0" indent="0" defTabSz="750094">
              <a:spcBef>
                <a:spcPct val="0"/>
              </a:spcBef>
              <a:spcAft>
                <a:spcPts val="450"/>
              </a:spcAft>
              <a:buNone/>
              <a:tabLst>
                <a:tab pos="2743200" algn="l"/>
              </a:tabLst>
            </a:pPr>
            <a:r>
              <a:rPr lang="en-US" altLang="en-US" b="0" dirty="0"/>
              <a:t>Saturday 9:30 AM	</a:t>
            </a:r>
            <a:r>
              <a:rPr lang="en-US" altLang="en-US" b="0" dirty="0">
                <a:solidFill>
                  <a:srgbClr val="66FFFF"/>
                </a:solidFill>
              </a:rPr>
              <a:t>Male Temperament &amp; Assigned Roles (Men)</a:t>
            </a:r>
          </a:p>
          <a:p>
            <a:pPr marL="0" indent="0" defTabSz="750094">
              <a:spcBef>
                <a:spcPct val="0"/>
              </a:spcBef>
              <a:spcAft>
                <a:spcPts val="450"/>
              </a:spcAft>
              <a:buNone/>
              <a:tabLst>
                <a:tab pos="2743200" algn="l"/>
              </a:tabLst>
            </a:pPr>
            <a:r>
              <a:rPr lang="en-US" altLang="en-US" b="0" dirty="0"/>
              <a:t>Saturday 10:30 AM	</a:t>
            </a:r>
            <a:r>
              <a:rPr lang="en-US" altLang="en-US" b="0" dirty="0">
                <a:solidFill>
                  <a:srgbClr val="66FFFF"/>
                </a:solidFill>
              </a:rPr>
              <a:t>God’s Pattern of Fatherhood (Men)</a:t>
            </a:r>
          </a:p>
          <a:p>
            <a:pPr marL="0" indent="0" defTabSz="750094">
              <a:spcBef>
                <a:spcPct val="0"/>
              </a:spcBef>
              <a:spcAft>
                <a:spcPts val="450"/>
              </a:spcAft>
              <a:buNone/>
              <a:tabLst>
                <a:tab pos="2743200" algn="l"/>
              </a:tabLst>
            </a:pPr>
            <a:r>
              <a:rPr lang="en-US" altLang="en-US" b="0" dirty="0"/>
              <a:t>Saturday, 2:00 PM	</a:t>
            </a:r>
            <a:r>
              <a:rPr lang="en-US" altLang="en-US" b="0" dirty="0">
                <a:solidFill>
                  <a:srgbClr val="FFCCFF"/>
                </a:solidFill>
              </a:rPr>
              <a:t>“I am my Beloved’s,” Song of Songs (Adults)</a:t>
            </a:r>
          </a:p>
          <a:p>
            <a:pPr marL="0" indent="0" defTabSz="750094">
              <a:spcBef>
                <a:spcPct val="0"/>
              </a:spcBef>
              <a:spcAft>
                <a:spcPts val="450"/>
              </a:spcAft>
              <a:buNone/>
              <a:tabLst>
                <a:tab pos="2743200" algn="l"/>
              </a:tabLst>
            </a:pPr>
            <a:r>
              <a:rPr lang="en-US" altLang="en-US" b="0" dirty="0"/>
              <a:t>Saturday, 7:00 PM	Godly Families in a Fallen World (All)</a:t>
            </a:r>
          </a:p>
          <a:p>
            <a:pPr marL="0" indent="0" defTabSz="750094">
              <a:spcBef>
                <a:spcPct val="0"/>
              </a:spcBef>
              <a:spcAft>
                <a:spcPts val="450"/>
              </a:spcAft>
              <a:buNone/>
              <a:tabLst>
                <a:tab pos="2743200" algn="l"/>
              </a:tabLst>
            </a:pPr>
            <a:r>
              <a:rPr lang="en-US" altLang="en-US" b="0" dirty="0"/>
              <a:t>Sunday, 9:30 AM	Teaching Children Diligently: Driving out Folly</a:t>
            </a:r>
          </a:p>
          <a:p>
            <a:pPr marL="0" indent="0" defTabSz="750094">
              <a:spcBef>
                <a:spcPct val="0"/>
              </a:spcBef>
              <a:spcAft>
                <a:spcPts val="450"/>
              </a:spcAft>
              <a:buNone/>
              <a:tabLst>
                <a:tab pos="2743200" algn="l"/>
              </a:tabLst>
            </a:pPr>
            <a:r>
              <a:rPr lang="en-US" altLang="en-US" b="0" dirty="0"/>
              <a:t>Sunday, AM Sermon	The Secret of Successful Leadership</a:t>
            </a:r>
          </a:p>
          <a:p>
            <a:pPr marL="0" indent="0" defTabSz="750094">
              <a:spcBef>
                <a:spcPct val="0"/>
              </a:spcBef>
              <a:spcAft>
                <a:spcPts val="450"/>
              </a:spcAft>
              <a:buNone/>
              <a:tabLst>
                <a:tab pos="2743200" algn="l"/>
              </a:tabLst>
            </a:pPr>
            <a:r>
              <a:rPr lang="en-US" altLang="en-US" b="0" dirty="0"/>
              <a:t>Sunday, 3:30 PM	Spirit-led Decision Making</a:t>
            </a:r>
          </a:p>
        </p:txBody>
      </p:sp>
      <p:sp>
        <p:nvSpPr>
          <p:cNvPr id="63493" name="Slide Number Placeholder 1">
            <a:extLst>
              <a:ext uri="{FF2B5EF4-FFF2-40B4-BE49-F238E27FC236}">
                <a16:creationId xmlns:a16="http://schemas.microsoft.com/office/drawing/2014/main" id="{E965B7BF-75E1-4E02-A33E-E89AA954B7B3}"/>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defTabSz="685800">
              <a:spcBef>
                <a:spcPct val="0"/>
              </a:spcBef>
              <a:buNone/>
            </a:pPr>
            <a:fld id="{004A56F5-1E66-4871-91C3-2E2B55BE60DE}" type="slidenum">
              <a:rPr lang="en-US" altLang="en-US" sz="1200">
                <a:solidFill>
                  <a:srgbClr val="FFFFFF"/>
                </a:solidFill>
                <a:latin typeface="Arial" panose="020B0604020202020204" pitchFamily="34" charset="0"/>
              </a:rPr>
              <a:pPr defTabSz="685800">
                <a:spcBef>
                  <a:spcPct val="0"/>
                </a:spcBef>
                <a:buNone/>
              </a:pPr>
              <a:t>1</a:t>
            </a:fld>
            <a:endParaRPr lang="en-US" altLang="en-US" sz="1200">
              <a:solidFill>
                <a:srgbClr val="FFFFFF"/>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Number Placeholder 4">
            <a:extLst>
              <a:ext uri="{FF2B5EF4-FFF2-40B4-BE49-F238E27FC236}">
                <a16:creationId xmlns:a16="http://schemas.microsoft.com/office/drawing/2014/main" id="{23D3966D-46F5-4A55-A246-AFF6D49CB871}"/>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77C828A7-2FF4-4876-B61E-426B287D654F}" type="slidenum">
              <a:rPr lang="en-US" altLang="en-US" sz="1200">
                <a:latin typeface="Arial" panose="020B0604020202020204" pitchFamily="34" charset="0"/>
              </a:rPr>
              <a:pPr>
                <a:spcBef>
                  <a:spcPct val="0"/>
                </a:spcBef>
                <a:buFontTx/>
                <a:buNone/>
              </a:pPr>
              <a:t>10</a:t>
            </a:fld>
            <a:endParaRPr lang="en-US" altLang="en-US" sz="1200">
              <a:latin typeface="Arial" panose="020B0604020202020204" pitchFamily="34" charset="0"/>
            </a:endParaRPr>
          </a:p>
        </p:txBody>
      </p:sp>
      <p:sp>
        <p:nvSpPr>
          <p:cNvPr id="109571" name="Rectangle 2">
            <a:extLst>
              <a:ext uri="{FF2B5EF4-FFF2-40B4-BE49-F238E27FC236}">
                <a16:creationId xmlns:a16="http://schemas.microsoft.com/office/drawing/2014/main" id="{A82B0743-E57B-4627-A7D6-DC42772D214F}"/>
              </a:ext>
            </a:extLst>
          </p:cNvPr>
          <p:cNvSpPr>
            <a:spLocks noGrp="1" noChangeArrowheads="1"/>
          </p:cNvSpPr>
          <p:nvPr>
            <p:ph type="title"/>
          </p:nvPr>
        </p:nvSpPr>
        <p:spPr>
          <a:xfrm>
            <a:off x="1485900" y="285750"/>
            <a:ext cx="6172200" cy="360760"/>
          </a:xfrm>
        </p:spPr>
        <p:txBody>
          <a:bodyPr/>
          <a:lstStyle/>
          <a:p>
            <a:r>
              <a:rPr lang="en-US" altLang="en-US" sz="3000"/>
              <a:t>Paul’s Reasons for His Decision</a:t>
            </a:r>
          </a:p>
        </p:txBody>
      </p:sp>
      <p:sp>
        <p:nvSpPr>
          <p:cNvPr id="109572" name="Rectangle 3">
            <a:extLst>
              <a:ext uri="{FF2B5EF4-FFF2-40B4-BE49-F238E27FC236}">
                <a16:creationId xmlns:a16="http://schemas.microsoft.com/office/drawing/2014/main" id="{6797659F-8A19-4187-9A20-C28047D0A965}"/>
              </a:ext>
            </a:extLst>
          </p:cNvPr>
          <p:cNvSpPr>
            <a:spLocks noChangeArrowheads="1"/>
          </p:cNvSpPr>
          <p:nvPr/>
        </p:nvSpPr>
        <p:spPr bwMode="auto">
          <a:xfrm>
            <a:off x="226646" y="2134790"/>
            <a:ext cx="5524450" cy="3398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nSpc>
                <a:spcPct val="90000"/>
              </a:lnSpc>
              <a:buFontTx/>
              <a:buNone/>
            </a:pPr>
            <a:endParaRPr lang="en-US" altLang="en-US" sz="800" b="0" dirty="0">
              <a:latin typeface="Arial" panose="020B0604020202020204" pitchFamily="34" charset="0"/>
              <a:cs typeface="Times New Roman" panose="02020603050405020304" pitchFamily="18" charset="0"/>
            </a:endParaRPr>
          </a:p>
          <a:p>
            <a:pPr>
              <a:lnSpc>
                <a:spcPct val="90000"/>
              </a:lnSpc>
              <a:buFontTx/>
              <a:buNone/>
            </a:pPr>
            <a:r>
              <a:rPr lang="en-US" altLang="en-US" sz="1800" b="0" u="sng" dirty="0">
                <a:latin typeface="Arial" panose="020B0604020202020204" pitchFamily="34" charset="0"/>
                <a:cs typeface="Times New Roman" panose="02020603050405020304" pitchFamily="18" charset="0"/>
              </a:rPr>
              <a:t>II Cor 5:9</a:t>
            </a:r>
            <a:r>
              <a:rPr lang="en-US" altLang="en-US" sz="1800" b="0" dirty="0">
                <a:latin typeface="Arial" panose="020B0604020202020204" pitchFamily="34" charset="0"/>
                <a:cs typeface="Times New Roman" panose="02020603050405020304" pitchFamily="18" charset="0"/>
              </a:rPr>
              <a:t>  Therefore we </a:t>
            </a:r>
            <a:r>
              <a:rPr lang="en-US" altLang="en-US" sz="1800" dirty="0">
                <a:solidFill>
                  <a:srgbClr val="FFFF00"/>
                </a:solidFill>
                <a:latin typeface="Arial" panose="020B0604020202020204" pitchFamily="34" charset="0"/>
                <a:cs typeface="Times New Roman" panose="02020603050405020304" pitchFamily="18" charset="0"/>
              </a:rPr>
              <a:t>make it our aim</a:t>
            </a:r>
            <a:r>
              <a:rPr lang="en-US" altLang="en-US" sz="1800" b="0" dirty="0">
                <a:latin typeface="Arial" panose="020B0604020202020204" pitchFamily="34" charset="0"/>
                <a:cs typeface="Times New Roman" panose="02020603050405020304" pitchFamily="18" charset="0"/>
              </a:rPr>
              <a:t>, whether present or absent, </a:t>
            </a:r>
            <a:r>
              <a:rPr lang="en-US" altLang="en-US" sz="1800" dirty="0">
                <a:solidFill>
                  <a:srgbClr val="FFFF00"/>
                </a:solidFill>
                <a:latin typeface="Arial" panose="020B0604020202020204" pitchFamily="34" charset="0"/>
                <a:cs typeface="Times New Roman" panose="02020603050405020304" pitchFamily="18" charset="0"/>
              </a:rPr>
              <a:t>to be well</a:t>
            </a:r>
            <a:r>
              <a:rPr lang="en-US" altLang="en-US" sz="1800" b="0" dirty="0">
                <a:solidFill>
                  <a:srgbClr val="FFFF00"/>
                </a:solidFill>
                <a:latin typeface="Arial" panose="020B0604020202020204" pitchFamily="34" charset="0"/>
                <a:cs typeface="Times New Roman" panose="02020603050405020304" pitchFamily="18" charset="0"/>
              </a:rPr>
              <a:t> </a:t>
            </a:r>
            <a:r>
              <a:rPr lang="en-US" altLang="en-US" sz="1800" dirty="0">
                <a:solidFill>
                  <a:srgbClr val="FFFF00"/>
                </a:solidFill>
                <a:latin typeface="Arial" panose="020B0604020202020204" pitchFamily="34" charset="0"/>
                <a:cs typeface="Times New Roman" panose="02020603050405020304" pitchFamily="18" charset="0"/>
              </a:rPr>
              <a:t>pleasing to Him</a:t>
            </a:r>
            <a:r>
              <a:rPr lang="en-US" altLang="en-US" sz="1800" b="0" dirty="0">
                <a:latin typeface="Arial" panose="020B0604020202020204" pitchFamily="34" charset="0"/>
                <a:cs typeface="Times New Roman" panose="02020603050405020304" pitchFamily="18" charset="0"/>
              </a:rPr>
              <a:t>. </a:t>
            </a:r>
            <a:r>
              <a:rPr lang="en-US" altLang="en-US" sz="1800" b="0" baseline="30000" dirty="0">
                <a:latin typeface="Arial" panose="020B0604020202020204" pitchFamily="34" charset="0"/>
                <a:cs typeface="Times New Roman" panose="02020603050405020304" pitchFamily="18" charset="0"/>
              </a:rPr>
              <a:t>10</a:t>
            </a:r>
            <a:r>
              <a:rPr lang="en-US" altLang="en-US" sz="1800" b="0" dirty="0">
                <a:latin typeface="Arial" panose="020B0604020202020204" pitchFamily="34" charset="0"/>
                <a:cs typeface="Times New Roman" panose="02020603050405020304" pitchFamily="18" charset="0"/>
              </a:rPr>
              <a:t>For we must all appear before the judgment seat of Christ, that each one may receive the things done in the body, according to what he has done, whether good or bad.</a:t>
            </a:r>
          </a:p>
          <a:p>
            <a:pPr>
              <a:lnSpc>
                <a:spcPct val="90000"/>
              </a:lnSpc>
              <a:buFontTx/>
              <a:buNone/>
            </a:pPr>
            <a:endParaRPr lang="en-US" altLang="en-US" sz="800" b="0" dirty="0">
              <a:latin typeface="Arial" panose="020B0604020202020204" pitchFamily="34" charset="0"/>
              <a:cs typeface="Times New Roman" panose="02020603050405020304" pitchFamily="18" charset="0"/>
            </a:endParaRPr>
          </a:p>
          <a:p>
            <a:pPr>
              <a:lnSpc>
                <a:spcPct val="90000"/>
              </a:lnSpc>
              <a:buFontTx/>
              <a:buNone/>
            </a:pPr>
            <a:r>
              <a:rPr lang="en-US" altLang="en-US" sz="1800" b="0" u="sng" dirty="0">
                <a:latin typeface="Arial" panose="020B0604020202020204" pitchFamily="34" charset="0"/>
                <a:cs typeface="Times New Roman" panose="02020603050405020304" pitchFamily="18" charset="0"/>
              </a:rPr>
              <a:t>Acts 9:15-16</a:t>
            </a:r>
            <a:r>
              <a:rPr lang="en-US" altLang="en-US" sz="1800" b="0" dirty="0">
                <a:latin typeface="Arial" panose="020B0604020202020204" pitchFamily="34" charset="0"/>
                <a:cs typeface="Times New Roman" panose="02020603050405020304" pitchFamily="18" charset="0"/>
              </a:rPr>
              <a:t>  But the Lord said to him, "Go, for he is a chosen vessel of Mine to </a:t>
            </a:r>
            <a:r>
              <a:rPr lang="en-US" altLang="en-US" sz="1800" dirty="0">
                <a:solidFill>
                  <a:srgbClr val="FFFF00"/>
                </a:solidFill>
                <a:latin typeface="Arial" panose="020B0604020202020204" pitchFamily="34" charset="0"/>
                <a:cs typeface="Times New Roman" panose="02020603050405020304" pitchFamily="18" charset="0"/>
              </a:rPr>
              <a:t>bear My name before Gentiles</a:t>
            </a:r>
            <a:r>
              <a:rPr lang="en-US" altLang="en-US" sz="1800" b="0" dirty="0">
                <a:latin typeface="Arial" panose="020B0604020202020204" pitchFamily="34" charset="0"/>
                <a:cs typeface="Times New Roman" panose="02020603050405020304" pitchFamily="18" charset="0"/>
              </a:rPr>
              <a:t>, kings, and the children of Israel. </a:t>
            </a:r>
            <a:r>
              <a:rPr lang="en-US" altLang="en-US" sz="1800" b="0" baseline="30000" dirty="0">
                <a:latin typeface="Arial" panose="020B0604020202020204" pitchFamily="34" charset="0"/>
                <a:cs typeface="Times New Roman" panose="02020603050405020304" pitchFamily="18" charset="0"/>
              </a:rPr>
              <a:t>16</a:t>
            </a:r>
            <a:r>
              <a:rPr lang="en-US" altLang="en-US" sz="1800" b="0" dirty="0">
                <a:latin typeface="Arial" panose="020B0604020202020204" pitchFamily="34" charset="0"/>
                <a:cs typeface="Times New Roman" panose="02020603050405020304" pitchFamily="18" charset="0"/>
              </a:rPr>
              <a:t> "For I will show him how many things he must suffer for My name's sake."</a:t>
            </a:r>
          </a:p>
        </p:txBody>
      </p:sp>
      <p:sp>
        <p:nvSpPr>
          <p:cNvPr id="109577" name="Text Box 8">
            <a:extLst>
              <a:ext uri="{FF2B5EF4-FFF2-40B4-BE49-F238E27FC236}">
                <a16:creationId xmlns:a16="http://schemas.microsoft.com/office/drawing/2014/main" id="{BCDCA63E-DCC9-4057-A872-0BA32E091E57}"/>
              </a:ext>
            </a:extLst>
          </p:cNvPr>
          <p:cNvSpPr txBox="1">
            <a:spLocks noChangeArrowheads="1"/>
          </p:cNvSpPr>
          <p:nvPr/>
        </p:nvSpPr>
        <p:spPr bwMode="auto">
          <a:xfrm>
            <a:off x="6773033" y="1946120"/>
            <a:ext cx="1200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200" i="1" dirty="0">
                <a:latin typeface="Arial" panose="020B0604020202020204" pitchFamily="34" charset="0"/>
              </a:rPr>
              <a:t>Reasons to Go to Rome:</a:t>
            </a:r>
          </a:p>
        </p:txBody>
      </p:sp>
      <p:sp>
        <p:nvSpPr>
          <p:cNvPr id="80905" name="Text Box 9">
            <a:extLst>
              <a:ext uri="{FF2B5EF4-FFF2-40B4-BE49-F238E27FC236}">
                <a16:creationId xmlns:a16="http://schemas.microsoft.com/office/drawing/2014/main" id="{A16A1F5E-DF13-4581-956B-5495244EA526}"/>
              </a:ext>
            </a:extLst>
          </p:cNvPr>
          <p:cNvSpPr txBox="1">
            <a:spLocks noChangeArrowheads="1"/>
          </p:cNvSpPr>
          <p:nvPr/>
        </p:nvSpPr>
        <p:spPr bwMode="auto">
          <a:xfrm>
            <a:off x="6290742" y="2667192"/>
            <a:ext cx="189186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3000" i="1" dirty="0">
                <a:solidFill>
                  <a:srgbClr val="FFFF00"/>
                </a:solidFill>
                <a:latin typeface="Bradley Hand ITC" panose="03070402050302030203" pitchFamily="66" charset="0"/>
              </a:rPr>
              <a:t>Please God</a:t>
            </a:r>
          </a:p>
        </p:txBody>
      </p:sp>
      <p:sp>
        <p:nvSpPr>
          <p:cNvPr id="80906" name="Text Box 10">
            <a:extLst>
              <a:ext uri="{FF2B5EF4-FFF2-40B4-BE49-F238E27FC236}">
                <a16:creationId xmlns:a16="http://schemas.microsoft.com/office/drawing/2014/main" id="{F6A2D44B-AC4C-4330-B493-E31CB75928AD}"/>
              </a:ext>
            </a:extLst>
          </p:cNvPr>
          <p:cNvSpPr txBox="1">
            <a:spLocks noChangeArrowheads="1"/>
          </p:cNvSpPr>
          <p:nvPr/>
        </p:nvSpPr>
        <p:spPr bwMode="auto">
          <a:xfrm>
            <a:off x="6065715" y="4026023"/>
            <a:ext cx="2821781"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3000" i="1">
                <a:solidFill>
                  <a:srgbClr val="FFFF00"/>
                </a:solidFill>
                <a:latin typeface="Bradley Hand ITC" panose="03070402050302030203" pitchFamily="66" charset="0"/>
              </a:rPr>
              <a:t>Preach Christ to Gentiles, et al.</a:t>
            </a:r>
          </a:p>
        </p:txBody>
      </p:sp>
      <p:sp>
        <p:nvSpPr>
          <p:cNvPr id="13" name="TextBox 12">
            <a:extLst>
              <a:ext uri="{FF2B5EF4-FFF2-40B4-BE49-F238E27FC236}">
                <a16:creationId xmlns:a16="http://schemas.microsoft.com/office/drawing/2014/main" id="{D61CC0E1-036F-4781-9702-2280C074F5AE}"/>
              </a:ext>
            </a:extLst>
          </p:cNvPr>
          <p:cNvSpPr txBox="1"/>
          <p:nvPr/>
        </p:nvSpPr>
        <p:spPr>
          <a:xfrm>
            <a:off x="648575" y="941404"/>
            <a:ext cx="7588739" cy="840230"/>
          </a:xfrm>
          <a:prstGeom prst="rect">
            <a:avLst/>
          </a:prstGeom>
          <a:solidFill>
            <a:schemeClr val="accent2"/>
          </a:solidFill>
          <a:ln>
            <a:solidFill>
              <a:schemeClr val="bg1"/>
            </a:solidFill>
          </a:ln>
        </p:spPr>
        <p:txBody>
          <a:bodyPr wrap="square" rtlCol="0">
            <a:spAutoFit/>
          </a:bodyPr>
          <a:lstStyle/>
          <a:p>
            <a:pPr>
              <a:lnSpc>
                <a:spcPct val="90000"/>
              </a:lnSpc>
              <a:buFontTx/>
              <a:buNone/>
            </a:pPr>
            <a:r>
              <a:rPr lang="en-US" altLang="en-US" sz="1800" b="0" dirty="0">
                <a:solidFill>
                  <a:schemeClr val="bg1"/>
                </a:solidFill>
                <a:latin typeface="Arial" panose="020B0604020202020204" pitchFamily="34" charset="0"/>
                <a:cs typeface="Times New Roman" panose="02020603050405020304" pitchFamily="18" charset="0"/>
              </a:rPr>
              <a:t>When these things were accomplished, Paul purposed in the Spirit, when he had passed through Macedonia and Achaia, to go to Jerusalem, saying, "After I have been there, </a:t>
            </a:r>
            <a:r>
              <a:rPr lang="en-US" altLang="en-US" sz="1800" b="1" i="1" u="sng" dirty="0">
                <a:solidFill>
                  <a:srgbClr val="FFFF00"/>
                </a:solidFill>
                <a:latin typeface="Arial" panose="020B0604020202020204" pitchFamily="34" charset="0"/>
                <a:cs typeface="Times New Roman" panose="02020603050405020304" pitchFamily="18" charset="0"/>
              </a:rPr>
              <a:t>I must also see Rome</a:t>
            </a:r>
            <a:r>
              <a:rPr lang="en-US" altLang="en-US" sz="1800" b="0" dirty="0">
                <a:solidFill>
                  <a:schemeClr val="bg1"/>
                </a:solidFill>
                <a:latin typeface="Arial" panose="020B0604020202020204" pitchFamily="34" charset="0"/>
                <a:cs typeface="Times New Roman" panose="02020603050405020304" pitchFamily="18" charset="0"/>
              </a:rPr>
              <a:t>.”  (</a:t>
            </a:r>
            <a:r>
              <a:rPr lang="en-US" altLang="en-US" sz="1800" b="0" u="sng" dirty="0">
                <a:solidFill>
                  <a:schemeClr val="bg1"/>
                </a:solidFill>
                <a:latin typeface="Arial" panose="020B0604020202020204" pitchFamily="34" charset="0"/>
                <a:cs typeface="Times New Roman" panose="02020603050405020304" pitchFamily="18" charset="0"/>
              </a:rPr>
              <a:t>Acts 19:21</a:t>
            </a:r>
            <a:r>
              <a:rPr lang="en-US" altLang="en-US" sz="1800" u="sng" dirty="0">
                <a:solidFill>
                  <a:schemeClr val="bg1"/>
                </a:solidFill>
                <a:latin typeface="Arial" panose="020B0604020202020204" pitchFamily="34" charset="0"/>
                <a:cs typeface="Times New Roman" panose="02020603050405020304" pitchFamily="18" charset="0"/>
              </a:rPr>
              <a:t>)</a:t>
            </a:r>
            <a:endParaRPr lang="en-US" altLang="en-US" sz="1800" b="0" dirty="0">
              <a:solidFill>
                <a:schemeClr val="bg1"/>
              </a:solidFill>
              <a:latin typeface="Arial" panose="020B0604020202020204" pitchFamily="34"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957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77"/>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grpId="0" nodeType="afterEffect">
                                  <p:stCondLst>
                                    <p:cond delay="0"/>
                                  </p:stCondLst>
                                  <p:childTnLst>
                                    <p:set>
                                      <p:cBhvr>
                                        <p:cTn id="13" dur="1" fill="hold">
                                          <p:stCondLst>
                                            <p:cond delay="0"/>
                                          </p:stCondLst>
                                        </p:cTn>
                                        <p:tgtEl>
                                          <p:spTgt spid="80905"/>
                                        </p:tgtEl>
                                        <p:attrNameLst>
                                          <p:attrName>style.visibility</p:attrName>
                                        </p:attrNameLst>
                                      </p:cBhvr>
                                      <p:to>
                                        <p:strVal val="visible"/>
                                      </p:to>
                                    </p:set>
                                    <p:animEffect transition="in" filter="wipe(left)">
                                      <p:cBhvr>
                                        <p:cTn id="14" dur="500"/>
                                        <p:tgtEl>
                                          <p:spTgt spid="8090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957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80906"/>
                                        </p:tgtEl>
                                        <p:attrNameLst>
                                          <p:attrName>style.visibility</p:attrName>
                                        </p:attrNameLst>
                                      </p:cBhvr>
                                      <p:to>
                                        <p:strVal val="visible"/>
                                      </p:to>
                                    </p:set>
                                    <p:animEffect transition="in" filter="wipe(left)">
                                      <p:cBhvr>
                                        <p:cTn id="23" dur="500"/>
                                        <p:tgtEl>
                                          <p:spTgt spid="809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uiExpand="1" build="p"/>
      <p:bldP spid="109577" grpId="0"/>
      <p:bldP spid="80905" grpId="0"/>
      <p:bldP spid="8090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4">
            <a:extLst>
              <a:ext uri="{FF2B5EF4-FFF2-40B4-BE49-F238E27FC236}">
                <a16:creationId xmlns:a16="http://schemas.microsoft.com/office/drawing/2014/main" id="{AB09BE95-CA78-4F67-8293-C07CFC266EC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10B1BEFB-7D76-47C9-A777-E38FAF0B1E31}" type="slidenum">
              <a:rPr lang="en-US" altLang="en-US" sz="1200">
                <a:latin typeface="Arial" panose="020B0604020202020204" pitchFamily="34" charset="0"/>
              </a:rPr>
              <a:pPr>
                <a:spcBef>
                  <a:spcPct val="0"/>
                </a:spcBef>
                <a:buFontTx/>
                <a:buNone/>
              </a:pPr>
              <a:t>11</a:t>
            </a:fld>
            <a:endParaRPr lang="en-US" altLang="en-US" sz="1200">
              <a:latin typeface="Arial" panose="020B0604020202020204" pitchFamily="34" charset="0"/>
            </a:endParaRPr>
          </a:p>
        </p:txBody>
      </p:sp>
      <p:sp>
        <p:nvSpPr>
          <p:cNvPr id="110595" name="Rectangle 2">
            <a:extLst>
              <a:ext uri="{FF2B5EF4-FFF2-40B4-BE49-F238E27FC236}">
                <a16:creationId xmlns:a16="http://schemas.microsoft.com/office/drawing/2014/main" id="{37424F5C-A245-4A92-BF3E-58C9280BA263}"/>
              </a:ext>
            </a:extLst>
          </p:cNvPr>
          <p:cNvSpPr>
            <a:spLocks noGrp="1" noChangeArrowheads="1"/>
          </p:cNvSpPr>
          <p:nvPr>
            <p:ph type="title"/>
          </p:nvPr>
        </p:nvSpPr>
        <p:spPr/>
        <p:txBody>
          <a:bodyPr/>
          <a:lstStyle/>
          <a:p>
            <a:r>
              <a:rPr lang="en-US" altLang="en-US"/>
              <a:t>Paul’s Reasons for His Decision</a:t>
            </a:r>
          </a:p>
        </p:txBody>
      </p:sp>
      <p:sp>
        <p:nvSpPr>
          <p:cNvPr id="110596" name="Rectangle 3">
            <a:extLst>
              <a:ext uri="{FF2B5EF4-FFF2-40B4-BE49-F238E27FC236}">
                <a16:creationId xmlns:a16="http://schemas.microsoft.com/office/drawing/2014/main" id="{EC0B975D-132E-42FA-8A57-D4714F191A0D}"/>
              </a:ext>
            </a:extLst>
          </p:cNvPr>
          <p:cNvSpPr>
            <a:spLocks noChangeArrowheads="1"/>
          </p:cNvSpPr>
          <p:nvPr/>
        </p:nvSpPr>
        <p:spPr bwMode="auto">
          <a:xfrm>
            <a:off x="234463" y="771525"/>
            <a:ext cx="5658336"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nSpc>
                <a:spcPct val="90000"/>
              </a:lnSpc>
              <a:buFontTx/>
              <a:buNone/>
            </a:pPr>
            <a:r>
              <a:rPr lang="en-US" altLang="en-US" sz="1800" b="0" u="sng" dirty="0">
                <a:latin typeface="Arial" panose="020B0604020202020204" pitchFamily="34" charset="0"/>
                <a:cs typeface="Times New Roman" panose="02020603050405020304" pitchFamily="18" charset="0"/>
              </a:rPr>
              <a:t>Rom 15:20, 22-25, 28,32</a:t>
            </a:r>
            <a:r>
              <a:rPr lang="en-US" altLang="en-US" sz="1800" b="0" dirty="0">
                <a:latin typeface="Arial" panose="020B0604020202020204" pitchFamily="34" charset="0"/>
                <a:cs typeface="Times New Roman" panose="02020603050405020304" pitchFamily="18" charset="0"/>
              </a:rPr>
              <a:t>  </a:t>
            </a:r>
            <a:r>
              <a:rPr lang="en-US" altLang="en-US" sz="1800" b="0" baseline="30000" dirty="0">
                <a:latin typeface="Arial" panose="020B0604020202020204" pitchFamily="34" charset="0"/>
                <a:cs typeface="Times New Roman" panose="02020603050405020304" pitchFamily="18" charset="0"/>
              </a:rPr>
              <a:t>20 </a:t>
            </a:r>
            <a:r>
              <a:rPr lang="en-US" altLang="en-US" sz="1800" b="0" dirty="0">
                <a:latin typeface="Arial" panose="020B0604020202020204" pitchFamily="34" charset="0"/>
                <a:cs typeface="Times New Roman" panose="02020603050405020304" pitchFamily="18" charset="0"/>
              </a:rPr>
              <a:t>And so I have made it my aim to </a:t>
            </a:r>
            <a:r>
              <a:rPr lang="en-US" altLang="en-US" sz="1800" dirty="0">
                <a:solidFill>
                  <a:srgbClr val="FFFF00"/>
                </a:solidFill>
                <a:latin typeface="Arial" panose="020B0604020202020204" pitchFamily="34" charset="0"/>
                <a:cs typeface="Times New Roman" panose="02020603050405020304" pitchFamily="18" charset="0"/>
              </a:rPr>
              <a:t>preach the gospel, not where Christ was named</a:t>
            </a:r>
            <a:r>
              <a:rPr lang="en-US" altLang="en-US" sz="1800" b="0" dirty="0">
                <a:latin typeface="Arial" panose="020B0604020202020204" pitchFamily="34" charset="0"/>
                <a:cs typeface="Times New Roman" panose="02020603050405020304" pitchFamily="18" charset="0"/>
              </a:rPr>
              <a:t>, lest I should build on another man's foundation… </a:t>
            </a:r>
          </a:p>
          <a:p>
            <a:pPr>
              <a:lnSpc>
                <a:spcPct val="90000"/>
              </a:lnSpc>
              <a:buFontTx/>
              <a:buNone/>
            </a:pPr>
            <a:r>
              <a:rPr lang="en-US" altLang="en-US" sz="1800" b="0" baseline="30000" dirty="0">
                <a:latin typeface="Arial" panose="020B0604020202020204" pitchFamily="34" charset="0"/>
                <a:cs typeface="Times New Roman" panose="02020603050405020304" pitchFamily="18" charset="0"/>
              </a:rPr>
              <a:t>22</a:t>
            </a:r>
            <a:r>
              <a:rPr lang="en-US" altLang="en-US" sz="1800" b="0" dirty="0">
                <a:latin typeface="Arial" panose="020B0604020202020204" pitchFamily="34" charset="0"/>
                <a:cs typeface="Times New Roman" panose="02020603050405020304" pitchFamily="18" charset="0"/>
              </a:rPr>
              <a:t> For this reason I also have been much hindered from coming to you. </a:t>
            </a:r>
            <a:r>
              <a:rPr lang="en-US" altLang="en-US" sz="1800" b="0" baseline="30000" dirty="0">
                <a:latin typeface="Arial" panose="020B0604020202020204" pitchFamily="34" charset="0"/>
                <a:cs typeface="Times New Roman" panose="02020603050405020304" pitchFamily="18" charset="0"/>
              </a:rPr>
              <a:t>23</a:t>
            </a:r>
            <a:r>
              <a:rPr lang="en-US" altLang="en-US" sz="1800" b="0" dirty="0">
                <a:latin typeface="Arial" panose="020B0604020202020204" pitchFamily="34" charset="0"/>
                <a:cs typeface="Times New Roman" panose="02020603050405020304" pitchFamily="18" charset="0"/>
              </a:rPr>
              <a:t> But now no longer having a place in these parts, and having a great desire these many years to come to you, </a:t>
            </a:r>
            <a:r>
              <a:rPr lang="en-US" altLang="en-US" sz="1800" b="0" baseline="30000" dirty="0">
                <a:latin typeface="Arial" panose="020B0604020202020204" pitchFamily="34" charset="0"/>
                <a:cs typeface="Times New Roman" panose="02020603050405020304" pitchFamily="18" charset="0"/>
              </a:rPr>
              <a:t>24</a:t>
            </a:r>
            <a:r>
              <a:rPr lang="en-US" altLang="en-US" sz="1800" b="0" dirty="0">
                <a:latin typeface="Arial" panose="020B0604020202020204" pitchFamily="34" charset="0"/>
                <a:cs typeface="Times New Roman" panose="02020603050405020304" pitchFamily="18" charset="0"/>
              </a:rPr>
              <a:t> whenever I </a:t>
            </a:r>
            <a:r>
              <a:rPr lang="en-US" altLang="en-US" sz="1800" dirty="0">
                <a:solidFill>
                  <a:srgbClr val="FFFF00"/>
                </a:solidFill>
                <a:latin typeface="Arial" panose="020B0604020202020204" pitchFamily="34" charset="0"/>
                <a:cs typeface="Times New Roman" panose="02020603050405020304" pitchFamily="18" charset="0"/>
              </a:rPr>
              <a:t>journey to Spain</a:t>
            </a:r>
            <a:r>
              <a:rPr lang="en-US" altLang="en-US" sz="1800" b="0" dirty="0">
                <a:latin typeface="Arial" panose="020B0604020202020204" pitchFamily="34" charset="0"/>
                <a:cs typeface="Times New Roman" panose="02020603050405020304" pitchFamily="18" charset="0"/>
              </a:rPr>
              <a:t>, I shall come to you. For I hope to see you on my journey, and to </a:t>
            </a:r>
            <a:r>
              <a:rPr lang="en-US" altLang="en-US" sz="1800" dirty="0">
                <a:solidFill>
                  <a:srgbClr val="FFFF00"/>
                </a:solidFill>
                <a:latin typeface="Arial" panose="020B0604020202020204" pitchFamily="34" charset="0"/>
                <a:cs typeface="Times New Roman" panose="02020603050405020304" pitchFamily="18" charset="0"/>
              </a:rPr>
              <a:t>be helped on my way there by</a:t>
            </a:r>
            <a:r>
              <a:rPr lang="en-US" altLang="en-US" sz="1800" b="0" dirty="0">
                <a:solidFill>
                  <a:srgbClr val="FFFF00"/>
                </a:solidFill>
                <a:latin typeface="Arial" panose="020B0604020202020204" pitchFamily="34" charset="0"/>
                <a:cs typeface="Times New Roman" panose="02020603050405020304" pitchFamily="18" charset="0"/>
              </a:rPr>
              <a:t> </a:t>
            </a:r>
            <a:r>
              <a:rPr lang="en-US" altLang="en-US" sz="1800" dirty="0">
                <a:solidFill>
                  <a:srgbClr val="FFFF00"/>
                </a:solidFill>
                <a:latin typeface="Arial" panose="020B0604020202020204" pitchFamily="34" charset="0"/>
                <a:cs typeface="Times New Roman" panose="02020603050405020304" pitchFamily="18" charset="0"/>
              </a:rPr>
              <a:t>you</a:t>
            </a:r>
            <a:r>
              <a:rPr lang="en-US" altLang="en-US" sz="1800" b="0" dirty="0">
                <a:latin typeface="Arial" panose="020B0604020202020204" pitchFamily="34" charset="0"/>
                <a:cs typeface="Times New Roman" panose="02020603050405020304" pitchFamily="18" charset="0"/>
              </a:rPr>
              <a:t>, if first I may </a:t>
            </a:r>
            <a:r>
              <a:rPr lang="en-US" altLang="en-US" sz="1800" dirty="0">
                <a:solidFill>
                  <a:srgbClr val="FFFF00"/>
                </a:solidFill>
                <a:latin typeface="Arial" panose="020B0604020202020204" pitchFamily="34" charset="0"/>
                <a:cs typeface="Times New Roman" panose="02020603050405020304" pitchFamily="18" charset="0"/>
              </a:rPr>
              <a:t>enjoy your company for a while</a:t>
            </a:r>
            <a:r>
              <a:rPr lang="en-US" altLang="en-US" sz="1800" b="0" dirty="0">
                <a:latin typeface="Arial" panose="020B0604020202020204" pitchFamily="34" charset="0"/>
                <a:cs typeface="Times New Roman" panose="02020603050405020304" pitchFamily="18" charset="0"/>
              </a:rPr>
              <a:t>. </a:t>
            </a:r>
            <a:r>
              <a:rPr lang="en-US" altLang="en-US" sz="1800" b="0" baseline="30000" dirty="0">
                <a:latin typeface="Arial" panose="020B0604020202020204" pitchFamily="34" charset="0"/>
                <a:cs typeface="Times New Roman" panose="02020603050405020304" pitchFamily="18" charset="0"/>
              </a:rPr>
              <a:t>25</a:t>
            </a:r>
            <a:r>
              <a:rPr lang="en-US" altLang="en-US" sz="1800" b="0" dirty="0">
                <a:latin typeface="Arial" panose="020B0604020202020204" pitchFamily="34" charset="0"/>
                <a:cs typeface="Times New Roman" panose="02020603050405020304" pitchFamily="18" charset="0"/>
              </a:rPr>
              <a:t> But now I am going to Jerusalem to minister to the saints. …</a:t>
            </a:r>
          </a:p>
          <a:p>
            <a:pPr>
              <a:lnSpc>
                <a:spcPct val="90000"/>
              </a:lnSpc>
              <a:buFontTx/>
              <a:buNone/>
            </a:pPr>
            <a:r>
              <a:rPr lang="en-US" altLang="en-US" sz="1800" b="0" baseline="30000" dirty="0">
                <a:latin typeface="Arial" panose="020B0604020202020204" pitchFamily="34" charset="0"/>
                <a:cs typeface="Times New Roman" panose="02020603050405020304" pitchFamily="18" charset="0"/>
              </a:rPr>
              <a:t>28</a:t>
            </a:r>
            <a:r>
              <a:rPr lang="en-US" altLang="en-US" sz="1800" b="0" dirty="0">
                <a:latin typeface="Arial" panose="020B0604020202020204" pitchFamily="34" charset="0"/>
                <a:cs typeface="Times New Roman" panose="02020603050405020304" pitchFamily="18" charset="0"/>
              </a:rPr>
              <a:t> Therefore, when I have performed this and have sealed to them this fruit, I shall </a:t>
            </a:r>
            <a:r>
              <a:rPr lang="en-US" altLang="en-US" sz="1800" dirty="0">
                <a:solidFill>
                  <a:srgbClr val="FFFF00"/>
                </a:solidFill>
                <a:latin typeface="Arial" panose="020B0604020202020204" pitchFamily="34" charset="0"/>
                <a:cs typeface="Times New Roman" panose="02020603050405020304" pitchFamily="18" charset="0"/>
              </a:rPr>
              <a:t>go by way of you to Spain</a:t>
            </a:r>
            <a:r>
              <a:rPr lang="en-US" altLang="en-US" sz="1800" b="0" dirty="0">
                <a:latin typeface="Arial" panose="020B0604020202020204" pitchFamily="34" charset="0"/>
                <a:cs typeface="Times New Roman" panose="02020603050405020304" pitchFamily="18" charset="0"/>
              </a:rPr>
              <a:t>…</a:t>
            </a:r>
          </a:p>
          <a:p>
            <a:pPr>
              <a:lnSpc>
                <a:spcPct val="90000"/>
              </a:lnSpc>
              <a:buFontTx/>
              <a:buNone/>
            </a:pPr>
            <a:r>
              <a:rPr lang="en-US" altLang="en-US" sz="1800" b="0" baseline="30000" dirty="0">
                <a:latin typeface="Arial" panose="020B0604020202020204" pitchFamily="34" charset="0"/>
                <a:cs typeface="Times New Roman" panose="02020603050405020304" pitchFamily="18" charset="0"/>
              </a:rPr>
              <a:t>32  </a:t>
            </a:r>
            <a:r>
              <a:rPr lang="en-US" altLang="en-US" sz="1800" b="0" dirty="0">
                <a:latin typeface="Arial" panose="020B0604020202020204" pitchFamily="34" charset="0"/>
                <a:cs typeface="Times New Roman" panose="02020603050405020304" pitchFamily="18" charset="0"/>
              </a:rPr>
              <a:t>that I may come to you with joy by the will of God, and may </a:t>
            </a:r>
            <a:r>
              <a:rPr lang="en-US" altLang="en-US" sz="1800" dirty="0">
                <a:solidFill>
                  <a:srgbClr val="FFFF00"/>
                </a:solidFill>
                <a:latin typeface="Arial" panose="020B0604020202020204" pitchFamily="34" charset="0"/>
                <a:cs typeface="Times New Roman" panose="02020603050405020304" pitchFamily="18" charset="0"/>
              </a:rPr>
              <a:t>be refreshed together with you</a:t>
            </a:r>
            <a:r>
              <a:rPr lang="en-US" altLang="en-US" sz="1800" b="0" dirty="0">
                <a:latin typeface="Arial" panose="020B0604020202020204" pitchFamily="34" charset="0"/>
                <a:cs typeface="Times New Roman" panose="02020603050405020304" pitchFamily="18" charset="0"/>
              </a:rPr>
              <a:t>.</a:t>
            </a:r>
          </a:p>
          <a:p>
            <a:pPr>
              <a:lnSpc>
                <a:spcPct val="90000"/>
              </a:lnSpc>
              <a:buFontTx/>
              <a:buNone/>
            </a:pPr>
            <a:endParaRPr lang="en-US" altLang="en-US" sz="800" b="0" dirty="0">
              <a:latin typeface="Arial" panose="020B0604020202020204" pitchFamily="34" charset="0"/>
              <a:cs typeface="Times New Roman" panose="02020603050405020304" pitchFamily="18" charset="0"/>
            </a:endParaRPr>
          </a:p>
        </p:txBody>
      </p:sp>
      <p:sp>
        <p:nvSpPr>
          <p:cNvPr id="110605" name="Text Box 12">
            <a:extLst>
              <a:ext uri="{FF2B5EF4-FFF2-40B4-BE49-F238E27FC236}">
                <a16:creationId xmlns:a16="http://schemas.microsoft.com/office/drawing/2014/main" id="{A95186CA-1732-4B3F-BB1C-DC211E4A9C73}"/>
              </a:ext>
            </a:extLst>
          </p:cNvPr>
          <p:cNvSpPr txBox="1">
            <a:spLocks noChangeArrowheads="1"/>
          </p:cNvSpPr>
          <p:nvPr/>
        </p:nvSpPr>
        <p:spPr bwMode="auto">
          <a:xfrm>
            <a:off x="6814724" y="482883"/>
            <a:ext cx="1200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200" i="1" dirty="0">
                <a:latin typeface="Arial" panose="020B0604020202020204" pitchFamily="34" charset="0"/>
              </a:rPr>
              <a:t>Reasons to Go to Rome:</a:t>
            </a:r>
          </a:p>
        </p:txBody>
      </p:sp>
      <p:sp>
        <p:nvSpPr>
          <p:cNvPr id="82957" name="Text Box 13">
            <a:extLst>
              <a:ext uri="{FF2B5EF4-FFF2-40B4-BE49-F238E27FC236}">
                <a16:creationId xmlns:a16="http://schemas.microsoft.com/office/drawing/2014/main" id="{16FD93A9-C165-41DD-B65D-31AC5C4DC42C}"/>
              </a:ext>
            </a:extLst>
          </p:cNvPr>
          <p:cNvSpPr txBox="1">
            <a:spLocks noChangeArrowheads="1"/>
          </p:cNvSpPr>
          <p:nvPr/>
        </p:nvSpPr>
        <p:spPr bwMode="auto">
          <a:xfrm>
            <a:off x="6364073" y="2597134"/>
            <a:ext cx="2145506"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a:solidFill>
                  <a:srgbClr val="FFFF00"/>
                </a:solidFill>
                <a:latin typeface="Bradley Hand ITC" panose="03070402050302030203" pitchFamily="66" charset="0"/>
              </a:rPr>
              <a:t>Be helped to go to Spain</a:t>
            </a:r>
          </a:p>
        </p:txBody>
      </p:sp>
      <p:sp>
        <p:nvSpPr>
          <p:cNvPr id="82958" name="Text Box 14">
            <a:extLst>
              <a:ext uri="{FF2B5EF4-FFF2-40B4-BE49-F238E27FC236}">
                <a16:creationId xmlns:a16="http://schemas.microsoft.com/office/drawing/2014/main" id="{48B8E555-20A3-4DBB-935D-0DCAC683D136}"/>
              </a:ext>
            </a:extLst>
          </p:cNvPr>
          <p:cNvSpPr txBox="1">
            <a:spLocks noChangeArrowheads="1"/>
          </p:cNvSpPr>
          <p:nvPr/>
        </p:nvSpPr>
        <p:spPr bwMode="auto">
          <a:xfrm>
            <a:off x="6184287" y="3321478"/>
            <a:ext cx="2558653"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dirty="0">
                <a:solidFill>
                  <a:srgbClr val="FFFF00"/>
                </a:solidFill>
                <a:latin typeface="Bradley Hand ITC" panose="03070402050302030203" pitchFamily="66" charset="0"/>
              </a:rPr>
              <a:t>Enjoy company of Christians</a:t>
            </a:r>
          </a:p>
        </p:txBody>
      </p:sp>
      <p:sp>
        <p:nvSpPr>
          <p:cNvPr id="82959" name="Text Box 15">
            <a:extLst>
              <a:ext uri="{FF2B5EF4-FFF2-40B4-BE49-F238E27FC236}">
                <a16:creationId xmlns:a16="http://schemas.microsoft.com/office/drawing/2014/main" id="{77FDFF41-5BE0-432B-A3ED-FBEF425D2128}"/>
              </a:ext>
            </a:extLst>
          </p:cNvPr>
          <p:cNvSpPr txBox="1">
            <a:spLocks noChangeArrowheads="1"/>
          </p:cNvSpPr>
          <p:nvPr/>
        </p:nvSpPr>
        <p:spPr bwMode="auto">
          <a:xfrm>
            <a:off x="6306922" y="4154363"/>
            <a:ext cx="2380059"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a:solidFill>
                  <a:srgbClr val="FFFF00"/>
                </a:solidFill>
                <a:latin typeface="Bradley Hand ITC" panose="03070402050302030203" pitchFamily="66" charset="0"/>
              </a:rPr>
              <a:t>Go by way of you to Spain</a:t>
            </a:r>
          </a:p>
        </p:txBody>
      </p:sp>
      <p:sp>
        <p:nvSpPr>
          <p:cNvPr id="82960" name="Text Box 16">
            <a:extLst>
              <a:ext uri="{FF2B5EF4-FFF2-40B4-BE49-F238E27FC236}">
                <a16:creationId xmlns:a16="http://schemas.microsoft.com/office/drawing/2014/main" id="{19863E0D-0B8C-4643-80F0-FC1902363C2C}"/>
              </a:ext>
            </a:extLst>
          </p:cNvPr>
          <p:cNvSpPr txBox="1">
            <a:spLocks noChangeArrowheads="1"/>
          </p:cNvSpPr>
          <p:nvPr/>
        </p:nvSpPr>
        <p:spPr bwMode="auto">
          <a:xfrm>
            <a:off x="6253344" y="4904092"/>
            <a:ext cx="2380060"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a:solidFill>
                  <a:srgbClr val="FFFF00"/>
                </a:solidFill>
                <a:latin typeface="Bradley Hand ITC" panose="03070402050302030203" pitchFamily="66" charset="0"/>
              </a:rPr>
              <a:t>Be refreshed with you</a:t>
            </a:r>
          </a:p>
        </p:txBody>
      </p:sp>
      <p:sp>
        <p:nvSpPr>
          <p:cNvPr id="82963" name="Text Box 19">
            <a:extLst>
              <a:ext uri="{FF2B5EF4-FFF2-40B4-BE49-F238E27FC236}">
                <a16:creationId xmlns:a16="http://schemas.microsoft.com/office/drawing/2014/main" id="{BE3FD8F9-7514-4A44-AF4B-573DABCBD194}"/>
              </a:ext>
            </a:extLst>
          </p:cNvPr>
          <p:cNvSpPr txBox="1">
            <a:spLocks noChangeArrowheads="1"/>
          </p:cNvSpPr>
          <p:nvPr/>
        </p:nvSpPr>
        <p:spPr bwMode="auto">
          <a:xfrm>
            <a:off x="5950925" y="1013988"/>
            <a:ext cx="2800350"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a:solidFill>
                  <a:srgbClr val="FFFF00"/>
                </a:solidFill>
                <a:latin typeface="Bradley Hand ITC" panose="03070402050302030203" pitchFamily="66" charset="0"/>
              </a:rPr>
              <a:t>Preach where Christ not named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2963"/>
                                        </p:tgtEl>
                                        <p:attrNameLst>
                                          <p:attrName>style.visibility</p:attrName>
                                        </p:attrNameLst>
                                      </p:cBhvr>
                                      <p:to>
                                        <p:strVal val="visible"/>
                                      </p:to>
                                    </p:set>
                                    <p:animEffect transition="in" filter="wipe(left)">
                                      <p:cBhvr>
                                        <p:cTn id="7" dur="500"/>
                                        <p:tgtEl>
                                          <p:spTgt spid="8296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2957"/>
                                        </p:tgtEl>
                                        <p:attrNameLst>
                                          <p:attrName>style.visibility</p:attrName>
                                        </p:attrNameLst>
                                      </p:cBhvr>
                                      <p:to>
                                        <p:strVal val="visible"/>
                                      </p:to>
                                    </p:set>
                                    <p:animEffect transition="in" filter="wipe(left)">
                                      <p:cBhvr>
                                        <p:cTn id="12" dur="500"/>
                                        <p:tgtEl>
                                          <p:spTgt spid="8295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2958"/>
                                        </p:tgtEl>
                                        <p:attrNameLst>
                                          <p:attrName>style.visibility</p:attrName>
                                        </p:attrNameLst>
                                      </p:cBhvr>
                                      <p:to>
                                        <p:strVal val="visible"/>
                                      </p:to>
                                    </p:set>
                                    <p:animEffect transition="in" filter="wipe(left)">
                                      <p:cBhvr>
                                        <p:cTn id="17" dur="500"/>
                                        <p:tgtEl>
                                          <p:spTgt spid="8295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2959"/>
                                        </p:tgtEl>
                                        <p:attrNameLst>
                                          <p:attrName>style.visibility</p:attrName>
                                        </p:attrNameLst>
                                      </p:cBhvr>
                                      <p:to>
                                        <p:strVal val="visible"/>
                                      </p:to>
                                    </p:set>
                                    <p:animEffect transition="in" filter="wipe(left)">
                                      <p:cBhvr>
                                        <p:cTn id="22" dur="500"/>
                                        <p:tgtEl>
                                          <p:spTgt spid="8295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2960"/>
                                        </p:tgtEl>
                                        <p:attrNameLst>
                                          <p:attrName>style.visibility</p:attrName>
                                        </p:attrNameLst>
                                      </p:cBhvr>
                                      <p:to>
                                        <p:strVal val="visible"/>
                                      </p:to>
                                    </p:set>
                                    <p:animEffect transition="in" filter="wipe(left)">
                                      <p:cBhvr>
                                        <p:cTn id="27" dur="500"/>
                                        <p:tgtEl>
                                          <p:spTgt spid="82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7" grpId="0"/>
      <p:bldP spid="82958" grpId="0"/>
      <p:bldP spid="82959" grpId="0"/>
      <p:bldP spid="82960" grpId="0"/>
      <p:bldP spid="8296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4">
            <a:extLst>
              <a:ext uri="{FF2B5EF4-FFF2-40B4-BE49-F238E27FC236}">
                <a16:creationId xmlns:a16="http://schemas.microsoft.com/office/drawing/2014/main" id="{3E74647C-BA70-464D-BE20-AF5110AD54C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DB5C521A-FEA9-407C-A135-A414847931E1}" type="slidenum">
              <a:rPr lang="en-US" altLang="en-US" sz="1200">
                <a:latin typeface="Arial" panose="020B0604020202020204" pitchFamily="34" charset="0"/>
              </a:rPr>
              <a:pPr>
                <a:spcBef>
                  <a:spcPct val="0"/>
                </a:spcBef>
                <a:buFontTx/>
                <a:buNone/>
              </a:pPr>
              <a:t>12</a:t>
            </a:fld>
            <a:endParaRPr lang="en-US" altLang="en-US" sz="1200">
              <a:latin typeface="Arial" panose="020B0604020202020204" pitchFamily="34" charset="0"/>
            </a:endParaRPr>
          </a:p>
        </p:txBody>
      </p:sp>
      <p:sp>
        <p:nvSpPr>
          <p:cNvPr id="111619" name="Rectangle 2">
            <a:extLst>
              <a:ext uri="{FF2B5EF4-FFF2-40B4-BE49-F238E27FC236}">
                <a16:creationId xmlns:a16="http://schemas.microsoft.com/office/drawing/2014/main" id="{697E50A5-949A-4B2E-BA0B-8EA5C66949B1}"/>
              </a:ext>
            </a:extLst>
          </p:cNvPr>
          <p:cNvSpPr>
            <a:spLocks noGrp="1" noChangeArrowheads="1"/>
          </p:cNvSpPr>
          <p:nvPr>
            <p:ph type="title"/>
          </p:nvPr>
        </p:nvSpPr>
        <p:spPr>
          <a:xfrm>
            <a:off x="1485900" y="285750"/>
            <a:ext cx="6172200" cy="360760"/>
          </a:xfrm>
        </p:spPr>
        <p:txBody>
          <a:bodyPr/>
          <a:lstStyle/>
          <a:p>
            <a:r>
              <a:rPr lang="en-US" altLang="en-US" sz="3000"/>
              <a:t>Paul’s Reasons for His Decision</a:t>
            </a:r>
          </a:p>
        </p:txBody>
      </p:sp>
      <p:sp>
        <p:nvSpPr>
          <p:cNvPr id="111620" name="Rectangle 3">
            <a:extLst>
              <a:ext uri="{FF2B5EF4-FFF2-40B4-BE49-F238E27FC236}">
                <a16:creationId xmlns:a16="http://schemas.microsoft.com/office/drawing/2014/main" id="{8374B183-F1F3-4CFC-B74E-B878A7F9295B}"/>
              </a:ext>
            </a:extLst>
          </p:cNvPr>
          <p:cNvSpPr>
            <a:spLocks noChangeArrowheads="1"/>
          </p:cNvSpPr>
          <p:nvPr/>
        </p:nvSpPr>
        <p:spPr bwMode="auto">
          <a:xfrm>
            <a:off x="242277" y="971550"/>
            <a:ext cx="5752123" cy="456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nSpc>
                <a:spcPct val="90000"/>
              </a:lnSpc>
              <a:buFontTx/>
              <a:buNone/>
            </a:pPr>
            <a:r>
              <a:rPr lang="en-US" altLang="en-US" sz="1800" b="0" u="sng" dirty="0">
                <a:latin typeface="Arial" panose="020B0604020202020204" pitchFamily="34" charset="0"/>
                <a:cs typeface="Times New Roman" panose="02020603050405020304" pitchFamily="18" charset="0"/>
              </a:rPr>
              <a:t>Rom 1:9-15</a:t>
            </a:r>
            <a:r>
              <a:rPr lang="en-US" altLang="en-US" sz="1800" b="0" dirty="0">
                <a:latin typeface="Arial" panose="020B0604020202020204" pitchFamily="34" charset="0"/>
                <a:cs typeface="Times New Roman" panose="02020603050405020304" pitchFamily="18" charset="0"/>
              </a:rPr>
              <a:t>   </a:t>
            </a:r>
            <a:r>
              <a:rPr lang="en-US" altLang="en-US" sz="1800" b="0" baseline="30000" dirty="0">
                <a:latin typeface="Arial" panose="020B0604020202020204" pitchFamily="34" charset="0"/>
                <a:cs typeface="Times New Roman" panose="02020603050405020304" pitchFamily="18" charset="0"/>
              </a:rPr>
              <a:t>9</a:t>
            </a:r>
            <a:r>
              <a:rPr lang="en-US" altLang="en-US" sz="1800" b="0" dirty="0">
                <a:latin typeface="Arial" panose="020B0604020202020204" pitchFamily="34" charset="0"/>
                <a:cs typeface="Times New Roman" panose="02020603050405020304" pitchFamily="18" charset="0"/>
              </a:rPr>
              <a:t> For God is my witness, whom I serve with my spirit in the gospel of His Son, that without ceasing I made mention of you always in my prayers.  </a:t>
            </a:r>
            <a:r>
              <a:rPr lang="en-US" altLang="en-US" sz="1800" b="0" baseline="30000" dirty="0">
                <a:latin typeface="Arial" panose="020B0604020202020204" pitchFamily="34" charset="0"/>
                <a:cs typeface="Times New Roman" panose="02020603050405020304" pitchFamily="18" charset="0"/>
              </a:rPr>
              <a:t>10 </a:t>
            </a:r>
            <a:r>
              <a:rPr lang="en-US" altLang="en-US" sz="1800" b="0" dirty="0">
                <a:latin typeface="Arial" panose="020B0604020202020204" pitchFamily="34" charset="0"/>
                <a:cs typeface="Times New Roman" panose="02020603050405020304" pitchFamily="18" charset="0"/>
              </a:rPr>
              <a:t>making request if, by some means, now at last I may find a way in the will of God to come to you.  </a:t>
            </a:r>
            <a:r>
              <a:rPr lang="en-US" altLang="en-US" sz="1800" b="0" baseline="30000" dirty="0">
                <a:latin typeface="Arial" panose="020B0604020202020204" pitchFamily="34" charset="0"/>
                <a:cs typeface="Times New Roman" panose="02020603050405020304" pitchFamily="18" charset="0"/>
              </a:rPr>
              <a:t>11</a:t>
            </a:r>
            <a:r>
              <a:rPr lang="en-US" altLang="en-US" sz="1800" b="0" dirty="0">
                <a:latin typeface="Arial" panose="020B0604020202020204" pitchFamily="34" charset="0"/>
                <a:cs typeface="Times New Roman" panose="02020603050405020304" pitchFamily="18" charset="0"/>
              </a:rPr>
              <a:t> For I long to see you, that I may </a:t>
            </a:r>
            <a:r>
              <a:rPr lang="en-US" altLang="en-US" sz="1800" dirty="0">
                <a:solidFill>
                  <a:srgbClr val="FFFF00"/>
                </a:solidFill>
                <a:latin typeface="Arial" panose="020B0604020202020204" pitchFamily="34" charset="0"/>
                <a:cs typeface="Times New Roman" panose="02020603050405020304" pitchFamily="18" charset="0"/>
              </a:rPr>
              <a:t>impart to you some spiritual gift, so that you may be established</a:t>
            </a:r>
            <a:r>
              <a:rPr lang="en-US" altLang="en-US" sz="1800" b="0" dirty="0">
                <a:latin typeface="Arial" panose="020B0604020202020204" pitchFamily="34" charset="0"/>
                <a:cs typeface="Times New Roman" panose="02020603050405020304" pitchFamily="18" charset="0"/>
              </a:rPr>
              <a:t> –  </a:t>
            </a:r>
            <a:r>
              <a:rPr lang="en-US" altLang="en-US" sz="1800" b="0" baseline="30000" dirty="0">
                <a:latin typeface="Arial" panose="020B0604020202020204" pitchFamily="34" charset="0"/>
                <a:cs typeface="Times New Roman" panose="02020603050405020304" pitchFamily="18" charset="0"/>
              </a:rPr>
              <a:t>12</a:t>
            </a:r>
            <a:r>
              <a:rPr lang="en-US" altLang="en-US" sz="1800" b="0" dirty="0">
                <a:latin typeface="Arial" panose="020B0604020202020204" pitchFamily="34" charset="0"/>
                <a:cs typeface="Times New Roman" panose="02020603050405020304" pitchFamily="18" charset="0"/>
              </a:rPr>
              <a:t>that is, that </a:t>
            </a:r>
            <a:r>
              <a:rPr lang="en-US" altLang="en-US" sz="1800" dirty="0">
                <a:solidFill>
                  <a:srgbClr val="FFFF00"/>
                </a:solidFill>
                <a:latin typeface="Arial" panose="020B0604020202020204" pitchFamily="34" charset="0"/>
                <a:cs typeface="Times New Roman" panose="02020603050405020304" pitchFamily="18" charset="0"/>
              </a:rPr>
              <a:t>I may be encouraged together with you</a:t>
            </a:r>
            <a:r>
              <a:rPr lang="en-US" altLang="en-US" sz="1800" b="0" dirty="0">
                <a:solidFill>
                  <a:srgbClr val="FFFF00"/>
                </a:solidFill>
                <a:latin typeface="Arial" panose="020B0604020202020204" pitchFamily="34" charset="0"/>
                <a:cs typeface="Times New Roman" panose="02020603050405020304" pitchFamily="18" charset="0"/>
              </a:rPr>
              <a:t> </a:t>
            </a:r>
            <a:r>
              <a:rPr lang="en-US" altLang="en-US" sz="1800" b="0" dirty="0">
                <a:latin typeface="Arial" panose="020B0604020202020204" pitchFamily="34" charset="0"/>
                <a:cs typeface="Times New Roman" panose="02020603050405020304" pitchFamily="18" charset="0"/>
              </a:rPr>
              <a:t>by the mutual faith both of you and me. </a:t>
            </a:r>
            <a:r>
              <a:rPr lang="en-US" altLang="en-US" sz="1800" b="0" baseline="30000" dirty="0">
                <a:latin typeface="Arial" panose="020B0604020202020204" pitchFamily="34" charset="0"/>
                <a:cs typeface="Times New Roman" panose="02020603050405020304" pitchFamily="18" charset="0"/>
              </a:rPr>
              <a:t>13</a:t>
            </a:r>
            <a:r>
              <a:rPr lang="en-US" altLang="en-US" sz="1800" b="0" dirty="0">
                <a:latin typeface="Arial" panose="020B0604020202020204" pitchFamily="34" charset="0"/>
                <a:cs typeface="Times New Roman" panose="02020603050405020304" pitchFamily="18" charset="0"/>
              </a:rPr>
              <a:t> Now I do not want you to be unaware, brethren, that I often planned to come to you (but was hindered until now), that I might </a:t>
            </a:r>
            <a:r>
              <a:rPr lang="en-US" altLang="en-US" sz="1800" dirty="0">
                <a:solidFill>
                  <a:srgbClr val="FFFF00"/>
                </a:solidFill>
                <a:latin typeface="Arial" panose="020B0604020202020204" pitchFamily="34" charset="0"/>
                <a:cs typeface="Times New Roman" panose="02020603050405020304" pitchFamily="18" charset="0"/>
              </a:rPr>
              <a:t>have some fruit among you also</a:t>
            </a:r>
            <a:r>
              <a:rPr lang="en-US" altLang="en-US" sz="1800" b="0" dirty="0">
                <a:latin typeface="Arial" panose="020B0604020202020204" pitchFamily="34" charset="0"/>
                <a:cs typeface="Times New Roman" panose="02020603050405020304" pitchFamily="18" charset="0"/>
              </a:rPr>
              <a:t>, just as among the other Gentiles. </a:t>
            </a:r>
            <a:r>
              <a:rPr lang="en-US" altLang="en-US" sz="1800" b="0" baseline="30000" dirty="0">
                <a:latin typeface="Arial" panose="020B0604020202020204" pitchFamily="34" charset="0"/>
                <a:cs typeface="Times New Roman" panose="02020603050405020304" pitchFamily="18" charset="0"/>
              </a:rPr>
              <a:t>14</a:t>
            </a:r>
            <a:r>
              <a:rPr lang="en-US" altLang="en-US" sz="1800" b="0" dirty="0">
                <a:latin typeface="Arial" panose="020B0604020202020204" pitchFamily="34" charset="0"/>
                <a:cs typeface="Times New Roman" panose="02020603050405020304" pitchFamily="18" charset="0"/>
              </a:rPr>
              <a:t> I am a debtor both to Greeks and to barbarians, both to wise and to unwise. </a:t>
            </a:r>
            <a:r>
              <a:rPr lang="en-US" altLang="en-US" sz="1800" b="0" baseline="30000" dirty="0">
                <a:latin typeface="Arial" panose="020B0604020202020204" pitchFamily="34" charset="0"/>
                <a:cs typeface="Times New Roman" panose="02020603050405020304" pitchFamily="18" charset="0"/>
              </a:rPr>
              <a:t>15</a:t>
            </a:r>
            <a:r>
              <a:rPr lang="en-US" altLang="en-US" sz="1800" b="0" dirty="0">
                <a:latin typeface="Arial" panose="020B0604020202020204" pitchFamily="34" charset="0"/>
                <a:cs typeface="Times New Roman" panose="02020603050405020304" pitchFamily="18" charset="0"/>
              </a:rPr>
              <a:t> So, as much as is in me</a:t>
            </a:r>
            <a:r>
              <a:rPr lang="en-US" altLang="en-US" sz="1800" b="0" dirty="0">
                <a:solidFill>
                  <a:srgbClr val="FFFF00"/>
                </a:solidFill>
                <a:latin typeface="Arial" panose="020B0604020202020204" pitchFamily="34" charset="0"/>
                <a:cs typeface="Times New Roman" panose="02020603050405020304" pitchFamily="18" charset="0"/>
              </a:rPr>
              <a:t>, </a:t>
            </a:r>
            <a:r>
              <a:rPr lang="en-US" altLang="en-US" sz="1800" dirty="0">
                <a:solidFill>
                  <a:srgbClr val="FFFF00"/>
                </a:solidFill>
                <a:latin typeface="Arial" panose="020B0604020202020204" pitchFamily="34" charset="0"/>
                <a:cs typeface="Times New Roman" panose="02020603050405020304" pitchFamily="18" charset="0"/>
              </a:rPr>
              <a:t>I am ready to preach the gospel to you who are in Rome</a:t>
            </a:r>
            <a:r>
              <a:rPr lang="en-US" altLang="en-US" sz="1800" b="0" dirty="0">
                <a:latin typeface="Arial" panose="020B0604020202020204" pitchFamily="34" charset="0"/>
                <a:cs typeface="Times New Roman" panose="02020603050405020304" pitchFamily="18" charset="0"/>
              </a:rPr>
              <a:t> also.</a:t>
            </a:r>
          </a:p>
        </p:txBody>
      </p:sp>
      <p:sp>
        <p:nvSpPr>
          <p:cNvPr id="111629" name="Text Box 12">
            <a:extLst>
              <a:ext uri="{FF2B5EF4-FFF2-40B4-BE49-F238E27FC236}">
                <a16:creationId xmlns:a16="http://schemas.microsoft.com/office/drawing/2014/main" id="{F1434CD9-5634-40E6-B56B-D92AB158C82E}"/>
              </a:ext>
            </a:extLst>
          </p:cNvPr>
          <p:cNvSpPr txBox="1">
            <a:spLocks noChangeArrowheads="1"/>
          </p:cNvSpPr>
          <p:nvPr/>
        </p:nvSpPr>
        <p:spPr bwMode="auto">
          <a:xfrm>
            <a:off x="7006904" y="944505"/>
            <a:ext cx="12001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200" i="1" dirty="0">
                <a:latin typeface="Arial" panose="020B0604020202020204" pitchFamily="34" charset="0"/>
              </a:rPr>
              <a:t>Reasons to Go to Rome:</a:t>
            </a:r>
          </a:p>
        </p:txBody>
      </p:sp>
      <p:sp>
        <p:nvSpPr>
          <p:cNvPr id="81933" name="Text Box 13">
            <a:extLst>
              <a:ext uri="{FF2B5EF4-FFF2-40B4-BE49-F238E27FC236}">
                <a16:creationId xmlns:a16="http://schemas.microsoft.com/office/drawing/2014/main" id="{59F15DD8-C7A7-49FD-8A30-8DEBE69CB5D4}"/>
              </a:ext>
            </a:extLst>
          </p:cNvPr>
          <p:cNvSpPr txBox="1">
            <a:spLocks noChangeArrowheads="1"/>
          </p:cNvSpPr>
          <p:nvPr/>
        </p:nvSpPr>
        <p:spPr bwMode="auto">
          <a:xfrm>
            <a:off x="6355038" y="2115084"/>
            <a:ext cx="2511028" cy="77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2700" i="1">
                <a:solidFill>
                  <a:srgbClr val="FFFF00"/>
                </a:solidFill>
                <a:latin typeface="Bradley Hand ITC" panose="03070402050302030203" pitchFamily="66" charset="0"/>
              </a:rPr>
              <a:t>Impart Gifts; Establish them</a:t>
            </a:r>
          </a:p>
        </p:txBody>
      </p:sp>
      <p:sp>
        <p:nvSpPr>
          <p:cNvPr id="81934" name="Text Box 14">
            <a:extLst>
              <a:ext uri="{FF2B5EF4-FFF2-40B4-BE49-F238E27FC236}">
                <a16:creationId xmlns:a16="http://schemas.microsoft.com/office/drawing/2014/main" id="{4C0C519A-AB1C-45CF-818F-F16085CF8FBD}"/>
              </a:ext>
            </a:extLst>
          </p:cNvPr>
          <p:cNvSpPr txBox="1">
            <a:spLocks noChangeArrowheads="1"/>
          </p:cNvSpPr>
          <p:nvPr/>
        </p:nvSpPr>
        <p:spPr bwMode="auto">
          <a:xfrm>
            <a:off x="6294315" y="2781773"/>
            <a:ext cx="2511029" cy="44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2700" i="1">
                <a:solidFill>
                  <a:srgbClr val="FFFF00"/>
                </a:solidFill>
                <a:latin typeface="Bradley Hand ITC" panose="03070402050302030203" pitchFamily="66" charset="0"/>
              </a:rPr>
              <a:t>Be Encouraged</a:t>
            </a:r>
          </a:p>
        </p:txBody>
      </p:sp>
      <p:sp>
        <p:nvSpPr>
          <p:cNvPr id="81935" name="Text Box 15">
            <a:extLst>
              <a:ext uri="{FF2B5EF4-FFF2-40B4-BE49-F238E27FC236}">
                <a16:creationId xmlns:a16="http://schemas.microsoft.com/office/drawing/2014/main" id="{45820869-4E74-46A3-80D3-57FDC0E19EC0}"/>
              </a:ext>
            </a:extLst>
          </p:cNvPr>
          <p:cNvSpPr txBox="1">
            <a:spLocks noChangeArrowheads="1"/>
          </p:cNvSpPr>
          <p:nvPr/>
        </p:nvSpPr>
        <p:spPr bwMode="auto">
          <a:xfrm>
            <a:off x="6355038" y="3571081"/>
            <a:ext cx="2511028"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a:solidFill>
                  <a:srgbClr val="FFFF00"/>
                </a:solidFill>
                <a:latin typeface="Bradley Hand ITC" panose="03070402050302030203" pitchFamily="66" charset="0"/>
              </a:rPr>
              <a:t>Have fruit among Romans</a:t>
            </a:r>
          </a:p>
        </p:txBody>
      </p:sp>
      <p:sp>
        <p:nvSpPr>
          <p:cNvPr id="81936" name="Text Box 16">
            <a:extLst>
              <a:ext uri="{FF2B5EF4-FFF2-40B4-BE49-F238E27FC236}">
                <a16:creationId xmlns:a16="http://schemas.microsoft.com/office/drawing/2014/main" id="{EAFC93CD-A5B6-4A40-A838-8D74F06DCE7C}"/>
              </a:ext>
            </a:extLst>
          </p:cNvPr>
          <p:cNvSpPr txBox="1">
            <a:spLocks noChangeArrowheads="1"/>
          </p:cNvSpPr>
          <p:nvPr/>
        </p:nvSpPr>
        <p:spPr bwMode="auto">
          <a:xfrm>
            <a:off x="6351465" y="4424483"/>
            <a:ext cx="2511029"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a:solidFill>
                  <a:srgbClr val="FFFF00"/>
                </a:solidFill>
                <a:latin typeface="Bradley Hand ITC" panose="03070402050302030203" pitchFamily="66" charset="0"/>
              </a:rPr>
              <a:t>Preach the Gospel in Rome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33"/>
                                        </p:tgtEl>
                                        <p:attrNameLst>
                                          <p:attrName>style.visibility</p:attrName>
                                        </p:attrNameLst>
                                      </p:cBhvr>
                                      <p:to>
                                        <p:strVal val="visible"/>
                                      </p:to>
                                    </p:set>
                                    <p:animEffect transition="in" filter="wipe(left)">
                                      <p:cBhvr>
                                        <p:cTn id="7" dur="500"/>
                                        <p:tgtEl>
                                          <p:spTgt spid="819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34"/>
                                        </p:tgtEl>
                                        <p:attrNameLst>
                                          <p:attrName>style.visibility</p:attrName>
                                        </p:attrNameLst>
                                      </p:cBhvr>
                                      <p:to>
                                        <p:strVal val="visible"/>
                                      </p:to>
                                    </p:set>
                                    <p:animEffect transition="in" filter="wipe(left)">
                                      <p:cBhvr>
                                        <p:cTn id="12" dur="500"/>
                                        <p:tgtEl>
                                          <p:spTgt spid="819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35"/>
                                        </p:tgtEl>
                                        <p:attrNameLst>
                                          <p:attrName>style.visibility</p:attrName>
                                        </p:attrNameLst>
                                      </p:cBhvr>
                                      <p:to>
                                        <p:strVal val="visible"/>
                                      </p:to>
                                    </p:set>
                                    <p:animEffect transition="in" filter="wipe(left)">
                                      <p:cBhvr>
                                        <p:cTn id="17" dur="500"/>
                                        <p:tgtEl>
                                          <p:spTgt spid="8193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36"/>
                                        </p:tgtEl>
                                        <p:attrNameLst>
                                          <p:attrName>style.visibility</p:attrName>
                                        </p:attrNameLst>
                                      </p:cBhvr>
                                      <p:to>
                                        <p:strVal val="visible"/>
                                      </p:to>
                                    </p:set>
                                    <p:animEffect transition="in" filter="wipe(left)">
                                      <p:cBhvr>
                                        <p:cTn id="22" dur="500"/>
                                        <p:tgtEl>
                                          <p:spTgt spid="81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3" grpId="0"/>
      <p:bldP spid="81934" grpId="0"/>
      <p:bldP spid="81935" grpId="0"/>
      <p:bldP spid="819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D1B26-288A-4BE1-AECF-184D04F783B8}"/>
              </a:ext>
            </a:extLst>
          </p:cNvPr>
          <p:cNvSpPr>
            <a:spLocks noGrp="1"/>
          </p:cNvSpPr>
          <p:nvPr>
            <p:ph type="title"/>
          </p:nvPr>
        </p:nvSpPr>
        <p:spPr/>
        <p:txBody>
          <a:bodyPr/>
          <a:lstStyle/>
          <a:p>
            <a:r>
              <a:rPr lang="en-US" dirty="0"/>
              <a:t>Paul’s Reasons to Go to Rome</a:t>
            </a:r>
          </a:p>
        </p:txBody>
      </p:sp>
      <p:sp>
        <p:nvSpPr>
          <p:cNvPr id="3" name="Slide Number Placeholder 2">
            <a:extLst>
              <a:ext uri="{FF2B5EF4-FFF2-40B4-BE49-F238E27FC236}">
                <a16:creationId xmlns:a16="http://schemas.microsoft.com/office/drawing/2014/main" id="{9C0A1BA0-BE13-4BFD-97D0-410A44C54B77}"/>
              </a:ext>
            </a:extLst>
          </p:cNvPr>
          <p:cNvSpPr>
            <a:spLocks noGrp="1"/>
          </p:cNvSpPr>
          <p:nvPr>
            <p:ph type="sldNum" sz="quarter" idx="12"/>
          </p:nvPr>
        </p:nvSpPr>
        <p:spPr/>
        <p:txBody>
          <a:bodyPr/>
          <a:lstStyle/>
          <a:p>
            <a:pPr>
              <a:defRPr/>
            </a:pPr>
            <a:fld id="{CF9D5E7F-5B88-49A2-B514-B1E99E37D880}" type="slidenum">
              <a:rPr lang="en-US" smtClean="0"/>
              <a:pPr>
                <a:defRPr/>
              </a:pPr>
              <a:t>13</a:t>
            </a:fld>
            <a:endParaRPr lang="en-US"/>
          </a:p>
        </p:txBody>
      </p:sp>
      <p:sp>
        <p:nvSpPr>
          <p:cNvPr id="9" name="Text Box 13">
            <a:extLst>
              <a:ext uri="{FF2B5EF4-FFF2-40B4-BE49-F238E27FC236}">
                <a16:creationId xmlns:a16="http://schemas.microsoft.com/office/drawing/2014/main" id="{A827ED68-3DFC-44F5-9494-A1B35EB602FA}"/>
              </a:ext>
            </a:extLst>
          </p:cNvPr>
          <p:cNvSpPr txBox="1">
            <a:spLocks noChangeArrowheads="1"/>
          </p:cNvSpPr>
          <p:nvPr/>
        </p:nvSpPr>
        <p:spPr bwMode="auto">
          <a:xfrm>
            <a:off x="6404372" y="1468482"/>
            <a:ext cx="2511028" cy="777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2700" i="1" dirty="0">
                <a:solidFill>
                  <a:srgbClr val="FFFF00"/>
                </a:solidFill>
                <a:latin typeface="Bradley Hand ITC" panose="03070402050302030203" pitchFamily="66" charset="0"/>
              </a:rPr>
              <a:t>Impart Gifts; Establish them</a:t>
            </a:r>
          </a:p>
        </p:txBody>
      </p:sp>
      <p:sp>
        <p:nvSpPr>
          <p:cNvPr id="10" name="Text Box 14">
            <a:extLst>
              <a:ext uri="{FF2B5EF4-FFF2-40B4-BE49-F238E27FC236}">
                <a16:creationId xmlns:a16="http://schemas.microsoft.com/office/drawing/2014/main" id="{312CB06A-26B2-4F2B-A145-65EE5961EE58}"/>
              </a:ext>
            </a:extLst>
          </p:cNvPr>
          <p:cNvSpPr txBox="1">
            <a:spLocks noChangeArrowheads="1"/>
          </p:cNvSpPr>
          <p:nvPr/>
        </p:nvSpPr>
        <p:spPr bwMode="auto">
          <a:xfrm>
            <a:off x="6292115" y="2387662"/>
            <a:ext cx="2511029" cy="44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2700" i="1">
                <a:solidFill>
                  <a:srgbClr val="FFFF00"/>
                </a:solidFill>
                <a:latin typeface="Bradley Hand ITC" panose="03070402050302030203" pitchFamily="66" charset="0"/>
              </a:rPr>
              <a:t>Be Encouraged</a:t>
            </a:r>
          </a:p>
        </p:txBody>
      </p:sp>
      <p:sp>
        <p:nvSpPr>
          <p:cNvPr id="11" name="Text Box 15">
            <a:extLst>
              <a:ext uri="{FF2B5EF4-FFF2-40B4-BE49-F238E27FC236}">
                <a16:creationId xmlns:a16="http://schemas.microsoft.com/office/drawing/2014/main" id="{BDFA561B-A1F6-40DA-8A71-7AC482FB9B74}"/>
              </a:ext>
            </a:extLst>
          </p:cNvPr>
          <p:cNvSpPr txBox="1">
            <a:spLocks noChangeArrowheads="1"/>
          </p:cNvSpPr>
          <p:nvPr/>
        </p:nvSpPr>
        <p:spPr bwMode="auto">
          <a:xfrm>
            <a:off x="6292116" y="2974444"/>
            <a:ext cx="2511028"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dirty="0">
                <a:solidFill>
                  <a:srgbClr val="FFFF00"/>
                </a:solidFill>
                <a:latin typeface="Bradley Hand ITC" panose="03070402050302030203" pitchFamily="66" charset="0"/>
              </a:rPr>
              <a:t>Have fruit among Romans</a:t>
            </a:r>
          </a:p>
        </p:txBody>
      </p:sp>
      <p:sp>
        <p:nvSpPr>
          <p:cNvPr id="12" name="Text Box 16">
            <a:extLst>
              <a:ext uri="{FF2B5EF4-FFF2-40B4-BE49-F238E27FC236}">
                <a16:creationId xmlns:a16="http://schemas.microsoft.com/office/drawing/2014/main" id="{6D91848B-46E3-44DE-820E-5CF401735261}"/>
              </a:ext>
            </a:extLst>
          </p:cNvPr>
          <p:cNvSpPr txBox="1">
            <a:spLocks noChangeArrowheads="1"/>
          </p:cNvSpPr>
          <p:nvPr/>
        </p:nvSpPr>
        <p:spPr bwMode="auto">
          <a:xfrm>
            <a:off x="6292115" y="3820912"/>
            <a:ext cx="2511029"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dirty="0">
                <a:solidFill>
                  <a:srgbClr val="FFFF00"/>
                </a:solidFill>
                <a:latin typeface="Bradley Hand ITC" panose="03070402050302030203" pitchFamily="66" charset="0"/>
              </a:rPr>
              <a:t>Preach the Gospel in Rome</a:t>
            </a:r>
          </a:p>
        </p:txBody>
      </p:sp>
      <p:sp>
        <p:nvSpPr>
          <p:cNvPr id="13" name="Text Box 9">
            <a:extLst>
              <a:ext uri="{FF2B5EF4-FFF2-40B4-BE49-F238E27FC236}">
                <a16:creationId xmlns:a16="http://schemas.microsoft.com/office/drawing/2014/main" id="{767A9612-BA41-485D-BEB4-7871F1879F77}"/>
              </a:ext>
            </a:extLst>
          </p:cNvPr>
          <p:cNvSpPr txBox="1">
            <a:spLocks noChangeArrowheads="1"/>
          </p:cNvSpPr>
          <p:nvPr/>
        </p:nvSpPr>
        <p:spPr bwMode="auto">
          <a:xfrm>
            <a:off x="409856" y="914375"/>
            <a:ext cx="189186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3000" i="1" dirty="0">
                <a:solidFill>
                  <a:srgbClr val="FFFF00"/>
                </a:solidFill>
                <a:latin typeface="Bradley Hand ITC" panose="03070402050302030203" pitchFamily="66" charset="0"/>
              </a:rPr>
              <a:t>Please God</a:t>
            </a:r>
          </a:p>
        </p:txBody>
      </p:sp>
      <p:sp>
        <p:nvSpPr>
          <p:cNvPr id="14" name="Text Box 10">
            <a:extLst>
              <a:ext uri="{FF2B5EF4-FFF2-40B4-BE49-F238E27FC236}">
                <a16:creationId xmlns:a16="http://schemas.microsoft.com/office/drawing/2014/main" id="{0C7CA6FD-3474-4ECB-AC17-40848EC22629}"/>
              </a:ext>
            </a:extLst>
          </p:cNvPr>
          <p:cNvSpPr txBox="1">
            <a:spLocks noChangeArrowheads="1"/>
          </p:cNvSpPr>
          <p:nvPr/>
        </p:nvSpPr>
        <p:spPr bwMode="auto">
          <a:xfrm>
            <a:off x="83763" y="1682885"/>
            <a:ext cx="2821781" cy="8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3000" i="1" dirty="0">
                <a:solidFill>
                  <a:srgbClr val="FFFF00"/>
                </a:solidFill>
                <a:latin typeface="Bradley Hand ITC" panose="03070402050302030203" pitchFamily="66" charset="0"/>
              </a:rPr>
              <a:t>Preach Christ to Gentiles, et al.</a:t>
            </a:r>
          </a:p>
        </p:txBody>
      </p:sp>
      <p:sp>
        <p:nvSpPr>
          <p:cNvPr id="15" name="Text Box 13">
            <a:extLst>
              <a:ext uri="{FF2B5EF4-FFF2-40B4-BE49-F238E27FC236}">
                <a16:creationId xmlns:a16="http://schemas.microsoft.com/office/drawing/2014/main" id="{19244849-1020-4CB6-BAB2-0D4BD006A2E5}"/>
              </a:ext>
            </a:extLst>
          </p:cNvPr>
          <p:cNvSpPr txBox="1">
            <a:spLocks noChangeArrowheads="1"/>
          </p:cNvSpPr>
          <p:nvPr/>
        </p:nvSpPr>
        <p:spPr bwMode="auto">
          <a:xfrm>
            <a:off x="3700541" y="1661271"/>
            <a:ext cx="2145506"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dirty="0">
                <a:solidFill>
                  <a:srgbClr val="FFFF00"/>
                </a:solidFill>
                <a:latin typeface="Bradley Hand ITC" panose="03070402050302030203" pitchFamily="66" charset="0"/>
              </a:rPr>
              <a:t>Be helped to go to Spain</a:t>
            </a:r>
          </a:p>
        </p:txBody>
      </p:sp>
      <p:sp>
        <p:nvSpPr>
          <p:cNvPr id="16" name="Text Box 14">
            <a:extLst>
              <a:ext uri="{FF2B5EF4-FFF2-40B4-BE49-F238E27FC236}">
                <a16:creationId xmlns:a16="http://schemas.microsoft.com/office/drawing/2014/main" id="{149B1941-CD65-4B62-A479-F2F759BAA414}"/>
              </a:ext>
            </a:extLst>
          </p:cNvPr>
          <p:cNvSpPr txBox="1">
            <a:spLocks noChangeArrowheads="1"/>
          </p:cNvSpPr>
          <p:nvPr/>
        </p:nvSpPr>
        <p:spPr bwMode="auto">
          <a:xfrm>
            <a:off x="3460630" y="2494156"/>
            <a:ext cx="2558653"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dirty="0">
                <a:solidFill>
                  <a:srgbClr val="FFFF00"/>
                </a:solidFill>
                <a:latin typeface="Bradley Hand ITC" panose="03070402050302030203" pitchFamily="66" charset="0"/>
              </a:rPr>
              <a:t>Enjoy company of Christians</a:t>
            </a:r>
          </a:p>
        </p:txBody>
      </p:sp>
      <p:sp>
        <p:nvSpPr>
          <p:cNvPr id="17" name="Text Box 15">
            <a:extLst>
              <a:ext uri="{FF2B5EF4-FFF2-40B4-BE49-F238E27FC236}">
                <a16:creationId xmlns:a16="http://schemas.microsoft.com/office/drawing/2014/main" id="{AEE50C56-11CC-4FC3-A2E1-6C337AB1914B}"/>
              </a:ext>
            </a:extLst>
          </p:cNvPr>
          <p:cNvSpPr txBox="1">
            <a:spLocks noChangeArrowheads="1"/>
          </p:cNvSpPr>
          <p:nvPr/>
        </p:nvSpPr>
        <p:spPr bwMode="auto">
          <a:xfrm>
            <a:off x="3583265" y="3327041"/>
            <a:ext cx="2380059"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a:solidFill>
                  <a:srgbClr val="FFFF00"/>
                </a:solidFill>
                <a:latin typeface="Bradley Hand ITC" panose="03070402050302030203" pitchFamily="66" charset="0"/>
              </a:rPr>
              <a:t>Go by way of you to Spain</a:t>
            </a:r>
          </a:p>
        </p:txBody>
      </p:sp>
      <p:sp>
        <p:nvSpPr>
          <p:cNvPr id="18" name="Text Box 16">
            <a:extLst>
              <a:ext uri="{FF2B5EF4-FFF2-40B4-BE49-F238E27FC236}">
                <a16:creationId xmlns:a16="http://schemas.microsoft.com/office/drawing/2014/main" id="{37BC8EB4-32F9-485F-BD48-848C18B58B53}"/>
              </a:ext>
            </a:extLst>
          </p:cNvPr>
          <p:cNvSpPr txBox="1">
            <a:spLocks noChangeArrowheads="1"/>
          </p:cNvSpPr>
          <p:nvPr/>
        </p:nvSpPr>
        <p:spPr bwMode="auto">
          <a:xfrm>
            <a:off x="3523139" y="4159926"/>
            <a:ext cx="2380060"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dirty="0">
                <a:solidFill>
                  <a:srgbClr val="FFFF00"/>
                </a:solidFill>
                <a:latin typeface="Bradley Hand ITC" panose="03070402050302030203" pitchFamily="66" charset="0"/>
              </a:rPr>
              <a:t>Be refreshed with you</a:t>
            </a:r>
          </a:p>
        </p:txBody>
      </p:sp>
      <p:sp>
        <p:nvSpPr>
          <p:cNvPr id="19" name="Text Box 19">
            <a:extLst>
              <a:ext uri="{FF2B5EF4-FFF2-40B4-BE49-F238E27FC236}">
                <a16:creationId xmlns:a16="http://schemas.microsoft.com/office/drawing/2014/main" id="{169F846B-FF12-4926-8623-25C4758CEC44}"/>
              </a:ext>
            </a:extLst>
          </p:cNvPr>
          <p:cNvSpPr txBox="1">
            <a:spLocks noChangeArrowheads="1"/>
          </p:cNvSpPr>
          <p:nvPr/>
        </p:nvSpPr>
        <p:spPr bwMode="auto">
          <a:xfrm>
            <a:off x="3339781" y="828386"/>
            <a:ext cx="2800350" cy="70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70000"/>
              </a:lnSpc>
              <a:spcBef>
                <a:spcPct val="0"/>
              </a:spcBef>
              <a:buFontTx/>
              <a:buNone/>
            </a:pPr>
            <a:r>
              <a:rPr lang="en-US" altLang="en-US" sz="2700" i="1" dirty="0">
                <a:solidFill>
                  <a:srgbClr val="FFFF00"/>
                </a:solidFill>
                <a:latin typeface="Bradley Hand ITC" panose="03070402050302030203" pitchFamily="66" charset="0"/>
              </a:rPr>
              <a:t>Preach where Christ not named</a:t>
            </a:r>
          </a:p>
        </p:txBody>
      </p:sp>
      <p:sp>
        <p:nvSpPr>
          <p:cNvPr id="20" name="TextBox 19">
            <a:extLst>
              <a:ext uri="{FF2B5EF4-FFF2-40B4-BE49-F238E27FC236}">
                <a16:creationId xmlns:a16="http://schemas.microsoft.com/office/drawing/2014/main" id="{778AFD80-DB5B-4A93-AA38-F2CE87658F58}"/>
              </a:ext>
            </a:extLst>
          </p:cNvPr>
          <p:cNvSpPr txBox="1"/>
          <p:nvPr/>
        </p:nvSpPr>
        <p:spPr>
          <a:xfrm>
            <a:off x="286850" y="3178036"/>
            <a:ext cx="3296415" cy="2308324"/>
          </a:xfrm>
          <a:prstGeom prst="rect">
            <a:avLst/>
          </a:prstGeom>
          <a:solidFill>
            <a:srgbClr val="0000CC"/>
          </a:solidFill>
          <a:ln>
            <a:solidFill>
              <a:schemeClr val="bg1"/>
            </a:solidFill>
          </a:ln>
        </p:spPr>
        <p:txBody>
          <a:bodyPr wrap="none" rtlCol="0">
            <a:spAutoFit/>
          </a:bodyPr>
          <a:lstStyle/>
          <a:p>
            <a:r>
              <a:rPr lang="en-US" dirty="0">
                <a:solidFill>
                  <a:schemeClr val="bg1"/>
                </a:solidFill>
              </a:rPr>
              <a:t>Note:</a:t>
            </a:r>
          </a:p>
          <a:p>
            <a:pPr marL="233363" indent="-233363">
              <a:buFont typeface="Arial" panose="020B0604020202020204" pitchFamily="34" charset="0"/>
              <a:buChar char="•"/>
            </a:pPr>
            <a:r>
              <a:rPr lang="en-US" dirty="0">
                <a:solidFill>
                  <a:schemeClr val="bg1"/>
                </a:solidFill>
              </a:rPr>
              <a:t>Some enable others</a:t>
            </a:r>
          </a:p>
          <a:p>
            <a:pPr marL="233363" indent="-233363">
              <a:buFont typeface="Arial" panose="020B0604020202020204" pitchFamily="34" charset="0"/>
              <a:buChar char="•"/>
            </a:pPr>
            <a:r>
              <a:rPr lang="en-US" dirty="0">
                <a:solidFill>
                  <a:schemeClr val="bg1"/>
                </a:solidFill>
              </a:rPr>
              <a:t>Some are incidental</a:t>
            </a:r>
          </a:p>
          <a:p>
            <a:pPr marL="233363" indent="-233363">
              <a:buFont typeface="Arial" panose="020B0604020202020204" pitchFamily="34" charset="0"/>
              <a:buChar char="•"/>
            </a:pPr>
            <a:r>
              <a:rPr lang="en-US" dirty="0">
                <a:solidFill>
                  <a:schemeClr val="bg1"/>
                </a:solidFill>
              </a:rPr>
              <a:t>Some benefit himself</a:t>
            </a:r>
          </a:p>
          <a:p>
            <a:pPr marL="233363" indent="-233363">
              <a:buFont typeface="Arial" panose="020B0604020202020204" pitchFamily="34" charset="0"/>
              <a:buChar char="•"/>
            </a:pPr>
            <a:r>
              <a:rPr lang="en-US" dirty="0">
                <a:solidFill>
                  <a:schemeClr val="bg1"/>
                </a:solidFill>
              </a:rPr>
              <a:t>Some benefit others</a:t>
            </a:r>
          </a:p>
          <a:p>
            <a:pPr marL="233363" indent="-233363">
              <a:buFont typeface="Arial" panose="020B0604020202020204" pitchFamily="34" charset="0"/>
              <a:buChar char="•"/>
            </a:pPr>
            <a:r>
              <a:rPr lang="en-US" dirty="0">
                <a:solidFill>
                  <a:schemeClr val="bg1"/>
                </a:solidFill>
              </a:rPr>
              <a:t>One is foundational</a:t>
            </a:r>
          </a:p>
        </p:txBody>
      </p:sp>
    </p:spTree>
    <p:extLst>
      <p:ext uri="{BB962C8B-B14F-4D97-AF65-F5344CB8AC3E}">
        <p14:creationId xmlns:p14="http://schemas.microsoft.com/office/powerpoint/2010/main" val="2712300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0">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0">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0">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2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5">
            <a:extLst>
              <a:ext uri="{FF2B5EF4-FFF2-40B4-BE49-F238E27FC236}">
                <a16:creationId xmlns:a16="http://schemas.microsoft.com/office/drawing/2014/main" id="{20E39FCE-1FFD-49FC-A130-CE41DFF1DCC0}"/>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CF558A96-60BC-4F15-BA19-8CA354D22C5E}" type="slidenum">
              <a:rPr lang="en-US" altLang="en-US" sz="1200">
                <a:latin typeface="Arial" panose="020B0604020202020204" pitchFamily="34" charset="0"/>
              </a:rPr>
              <a:pPr>
                <a:spcBef>
                  <a:spcPct val="0"/>
                </a:spcBef>
                <a:buFontTx/>
                <a:buNone/>
              </a:pPr>
              <a:t>14</a:t>
            </a:fld>
            <a:endParaRPr lang="en-US" altLang="en-US" sz="1200">
              <a:latin typeface="Arial" panose="020B0604020202020204" pitchFamily="34" charset="0"/>
            </a:endParaRPr>
          </a:p>
        </p:txBody>
      </p:sp>
      <p:sp>
        <p:nvSpPr>
          <p:cNvPr id="112643" name="Rectangle 2">
            <a:extLst>
              <a:ext uri="{FF2B5EF4-FFF2-40B4-BE49-F238E27FC236}">
                <a16:creationId xmlns:a16="http://schemas.microsoft.com/office/drawing/2014/main" id="{D1F94EAC-C7A4-4AFB-987E-2E0A0DCA298D}"/>
              </a:ext>
            </a:extLst>
          </p:cNvPr>
          <p:cNvSpPr>
            <a:spLocks noGrp="1" noChangeArrowheads="1"/>
          </p:cNvSpPr>
          <p:nvPr>
            <p:ph type="title"/>
          </p:nvPr>
        </p:nvSpPr>
        <p:spPr/>
        <p:txBody>
          <a:bodyPr/>
          <a:lstStyle/>
          <a:p>
            <a:r>
              <a:rPr lang="en-US" altLang="en-US"/>
              <a:t>Paul’s Reasons to Go to Rome</a:t>
            </a:r>
          </a:p>
        </p:txBody>
      </p:sp>
      <p:sp>
        <p:nvSpPr>
          <p:cNvPr id="79875" name="Rectangle 3">
            <a:extLst>
              <a:ext uri="{FF2B5EF4-FFF2-40B4-BE49-F238E27FC236}">
                <a16:creationId xmlns:a16="http://schemas.microsoft.com/office/drawing/2014/main" id="{45A089F0-0955-4DD7-9D5D-1DC9990FF009}"/>
              </a:ext>
            </a:extLst>
          </p:cNvPr>
          <p:cNvSpPr>
            <a:spLocks noGrp="1" noChangeArrowheads="1"/>
          </p:cNvSpPr>
          <p:nvPr>
            <p:ph type="body" idx="1"/>
          </p:nvPr>
        </p:nvSpPr>
        <p:spPr>
          <a:xfrm>
            <a:off x="116237" y="997926"/>
            <a:ext cx="8965770" cy="4653573"/>
          </a:xfrm>
        </p:spPr>
        <p:txBody>
          <a:bodyPr>
            <a:normAutofit fontScale="85000" lnSpcReduction="10000"/>
          </a:bodyPr>
          <a:lstStyle/>
          <a:p>
            <a:pPr marL="0" indent="0">
              <a:lnSpc>
                <a:spcPct val="110000"/>
              </a:lnSpc>
              <a:buNone/>
            </a:pPr>
            <a:r>
              <a:rPr lang="en-US" altLang="en-US" dirty="0"/>
              <a:t>9. Be Helped to go to Spain  </a:t>
            </a:r>
            <a:r>
              <a:rPr lang="en-US" altLang="en-US" dirty="0">
                <a:solidFill>
                  <a:srgbClr val="FFFF00"/>
                </a:solidFill>
              </a:rPr>
              <a:t>(Rom 15:24, 28)</a:t>
            </a:r>
          </a:p>
          <a:p>
            <a:pPr marL="0" indent="0">
              <a:lnSpc>
                <a:spcPct val="110000"/>
              </a:lnSpc>
              <a:buNone/>
            </a:pPr>
            <a:r>
              <a:rPr lang="en-US" altLang="en-US" dirty="0"/>
              <a:t>8. Enjoy &amp; be Refreshed by Roman Christians </a:t>
            </a:r>
            <a:r>
              <a:rPr lang="en-US" altLang="en-US" dirty="0">
                <a:solidFill>
                  <a:srgbClr val="FFFF00"/>
                </a:solidFill>
              </a:rPr>
              <a:t>(Rom 15:24, 32)</a:t>
            </a:r>
          </a:p>
          <a:p>
            <a:pPr marL="0" indent="0">
              <a:lnSpc>
                <a:spcPct val="110000"/>
              </a:lnSpc>
              <a:buNone/>
            </a:pPr>
            <a:r>
              <a:rPr lang="en-US" altLang="en-US" dirty="0"/>
              <a:t>7. Be Encouraged Himself  </a:t>
            </a:r>
            <a:r>
              <a:rPr lang="en-US" altLang="en-US" dirty="0">
                <a:solidFill>
                  <a:srgbClr val="FFFF00"/>
                </a:solidFill>
              </a:rPr>
              <a:t>(Rom 1:12)</a:t>
            </a:r>
          </a:p>
          <a:p>
            <a:pPr marL="0" indent="0">
              <a:lnSpc>
                <a:spcPct val="110000"/>
              </a:lnSpc>
              <a:buNone/>
            </a:pPr>
            <a:r>
              <a:rPr lang="en-US" altLang="en-US" dirty="0"/>
              <a:t>6. Give Spiritual Gifts to Christians  </a:t>
            </a:r>
            <a:r>
              <a:rPr lang="en-US" altLang="en-US" dirty="0">
                <a:solidFill>
                  <a:srgbClr val="FFFF00"/>
                </a:solidFill>
              </a:rPr>
              <a:t>(Rom 1:11)</a:t>
            </a:r>
          </a:p>
          <a:p>
            <a:pPr marL="0" indent="0">
              <a:lnSpc>
                <a:spcPct val="110000"/>
              </a:lnSpc>
              <a:buNone/>
            </a:pPr>
            <a:r>
              <a:rPr lang="en-US" altLang="en-US" dirty="0"/>
              <a:t>5. Bear Fruit (Teach Christians) in Rome  </a:t>
            </a:r>
            <a:r>
              <a:rPr lang="en-US" altLang="en-US" dirty="0">
                <a:solidFill>
                  <a:srgbClr val="FFFF00"/>
                </a:solidFill>
              </a:rPr>
              <a:t>(Rom 1:13)</a:t>
            </a:r>
          </a:p>
          <a:p>
            <a:pPr marL="0" indent="0">
              <a:lnSpc>
                <a:spcPct val="110000"/>
              </a:lnSpc>
              <a:buNone/>
            </a:pPr>
            <a:r>
              <a:rPr lang="en-US" altLang="en-US" dirty="0"/>
              <a:t>4. Preach in Rome  </a:t>
            </a:r>
            <a:r>
              <a:rPr lang="en-US" altLang="en-US" dirty="0">
                <a:solidFill>
                  <a:srgbClr val="FFFF00"/>
                </a:solidFill>
              </a:rPr>
              <a:t>(Rom 1:15)</a:t>
            </a:r>
          </a:p>
          <a:p>
            <a:pPr marL="0" indent="0">
              <a:lnSpc>
                <a:spcPct val="110000"/>
              </a:lnSpc>
              <a:buNone/>
            </a:pPr>
            <a:r>
              <a:rPr lang="en-US" altLang="en-US" dirty="0"/>
              <a:t>3. Preach in New Places (Like Spain)  </a:t>
            </a:r>
            <a:r>
              <a:rPr lang="en-US" altLang="en-US" dirty="0">
                <a:solidFill>
                  <a:srgbClr val="FFFF00"/>
                </a:solidFill>
              </a:rPr>
              <a:t>(Rom15:20)</a:t>
            </a:r>
          </a:p>
          <a:p>
            <a:pPr marL="0" indent="0">
              <a:lnSpc>
                <a:spcPct val="110000"/>
              </a:lnSpc>
              <a:buNone/>
            </a:pPr>
            <a:r>
              <a:rPr lang="en-US" altLang="en-US" dirty="0"/>
              <a:t>2. Preach to Gentiles  </a:t>
            </a:r>
            <a:r>
              <a:rPr lang="en-US" altLang="en-US" dirty="0">
                <a:solidFill>
                  <a:srgbClr val="FFFF00"/>
                </a:solidFill>
              </a:rPr>
              <a:t>(Acts 9:15,16)</a:t>
            </a:r>
          </a:p>
          <a:p>
            <a:pPr marL="0" indent="0">
              <a:lnSpc>
                <a:spcPct val="110000"/>
              </a:lnSpc>
              <a:buNone/>
            </a:pPr>
            <a:r>
              <a:rPr lang="en-US" altLang="en-US" sz="3800" dirty="0"/>
              <a:t>1. Please God  </a:t>
            </a:r>
            <a:r>
              <a:rPr lang="en-US" altLang="en-US" sz="3800" dirty="0">
                <a:solidFill>
                  <a:srgbClr val="FFFF00"/>
                </a:solidFill>
              </a:rPr>
              <a:t>(II Cor 5:9)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98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8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a:extLst>
              <a:ext uri="{FF2B5EF4-FFF2-40B4-BE49-F238E27FC236}">
                <a16:creationId xmlns:a16="http://schemas.microsoft.com/office/drawing/2014/main" id="{45C8BC91-3040-4A28-B65E-5D3608786F3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1C869C86-D126-4693-BB00-15133D30D141}" type="slidenum">
              <a:rPr lang="en-US" altLang="en-US" sz="1200">
                <a:latin typeface="Arial" panose="020B0604020202020204" pitchFamily="34" charset="0"/>
              </a:rPr>
              <a:pPr>
                <a:spcBef>
                  <a:spcPct val="0"/>
                </a:spcBef>
                <a:buFontTx/>
                <a:buNone/>
              </a:pPr>
              <a:t>15</a:t>
            </a:fld>
            <a:endParaRPr lang="en-US" altLang="en-US" sz="1200">
              <a:latin typeface="Arial" panose="020B0604020202020204" pitchFamily="34" charset="0"/>
            </a:endParaRPr>
          </a:p>
        </p:txBody>
      </p:sp>
      <p:sp>
        <p:nvSpPr>
          <p:cNvPr id="113667" name="Rectangle 2">
            <a:extLst>
              <a:ext uri="{FF2B5EF4-FFF2-40B4-BE49-F238E27FC236}">
                <a16:creationId xmlns:a16="http://schemas.microsoft.com/office/drawing/2014/main" id="{C5E9BD2C-071B-4377-95B4-066E0D1910B5}"/>
              </a:ext>
            </a:extLst>
          </p:cNvPr>
          <p:cNvSpPr>
            <a:spLocks noGrp="1" noChangeArrowheads="1"/>
          </p:cNvSpPr>
          <p:nvPr>
            <p:ph type="title"/>
          </p:nvPr>
        </p:nvSpPr>
        <p:spPr>
          <a:xfrm>
            <a:off x="685800" y="127000"/>
            <a:ext cx="7772400" cy="508000"/>
          </a:xfrm>
        </p:spPr>
        <p:txBody>
          <a:bodyPr/>
          <a:lstStyle/>
          <a:p>
            <a:r>
              <a:rPr lang="en-US" altLang="en-US" sz="4000" dirty="0"/>
              <a:t>Paul’s Decision Structure</a:t>
            </a:r>
          </a:p>
        </p:txBody>
      </p:sp>
      <p:sp>
        <p:nvSpPr>
          <p:cNvPr id="95235" name="Rectangle 3">
            <a:extLst>
              <a:ext uri="{FF2B5EF4-FFF2-40B4-BE49-F238E27FC236}">
                <a16:creationId xmlns:a16="http://schemas.microsoft.com/office/drawing/2014/main" id="{668EE23D-B92B-469B-B421-4FF75A4B32BC}"/>
              </a:ext>
            </a:extLst>
          </p:cNvPr>
          <p:cNvSpPr>
            <a:spLocks noChangeArrowheads="1"/>
          </p:cNvSpPr>
          <p:nvPr/>
        </p:nvSpPr>
        <p:spPr bwMode="auto">
          <a:xfrm>
            <a:off x="1885950" y="4057650"/>
            <a:ext cx="5372100" cy="5715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3200" b="1">
                <a:cs typeface="Calibri" panose="020F0502020204030204" pitchFamily="34" charset="0"/>
              </a:rPr>
              <a:t>Please God (II Cor 5:9)</a:t>
            </a:r>
          </a:p>
        </p:txBody>
      </p:sp>
      <p:sp>
        <p:nvSpPr>
          <p:cNvPr id="95236" name="Rectangle 4">
            <a:extLst>
              <a:ext uri="{FF2B5EF4-FFF2-40B4-BE49-F238E27FC236}">
                <a16:creationId xmlns:a16="http://schemas.microsoft.com/office/drawing/2014/main" id="{23265580-33B6-4320-856D-B446479924CF}"/>
              </a:ext>
            </a:extLst>
          </p:cNvPr>
          <p:cNvSpPr>
            <a:spLocks noChangeArrowheads="1"/>
          </p:cNvSpPr>
          <p:nvPr/>
        </p:nvSpPr>
        <p:spPr bwMode="auto">
          <a:xfrm>
            <a:off x="2114550" y="3486150"/>
            <a:ext cx="2400300" cy="5715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2800" dirty="0">
                <a:cs typeface="Calibri" panose="020F0502020204030204" pitchFamily="34" charset="0"/>
              </a:rPr>
              <a:t>Save Self</a:t>
            </a:r>
          </a:p>
        </p:txBody>
      </p:sp>
      <p:sp>
        <p:nvSpPr>
          <p:cNvPr id="95237" name="Rectangle 5">
            <a:extLst>
              <a:ext uri="{FF2B5EF4-FFF2-40B4-BE49-F238E27FC236}">
                <a16:creationId xmlns:a16="http://schemas.microsoft.com/office/drawing/2014/main" id="{BE3632A6-8241-4DE4-B546-106EA063B848}"/>
              </a:ext>
            </a:extLst>
          </p:cNvPr>
          <p:cNvSpPr>
            <a:spLocks noChangeArrowheads="1"/>
          </p:cNvSpPr>
          <p:nvPr/>
        </p:nvSpPr>
        <p:spPr bwMode="auto">
          <a:xfrm>
            <a:off x="4514850" y="3486150"/>
            <a:ext cx="2514600" cy="5715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r>
              <a:rPr lang="en-US" altLang="en-US" sz="2800" dirty="0">
                <a:cs typeface="Calibri" panose="020F0502020204030204" pitchFamily="34" charset="0"/>
              </a:rPr>
              <a:t>Save Others</a:t>
            </a:r>
          </a:p>
        </p:txBody>
      </p:sp>
      <p:sp>
        <p:nvSpPr>
          <p:cNvPr id="95238" name="Rectangle 6">
            <a:extLst>
              <a:ext uri="{FF2B5EF4-FFF2-40B4-BE49-F238E27FC236}">
                <a16:creationId xmlns:a16="http://schemas.microsoft.com/office/drawing/2014/main" id="{0D937533-8EE9-41F2-8084-C3407BC250AE}"/>
              </a:ext>
            </a:extLst>
          </p:cNvPr>
          <p:cNvSpPr>
            <a:spLocks noChangeArrowheads="1"/>
          </p:cNvSpPr>
          <p:nvPr/>
        </p:nvSpPr>
        <p:spPr bwMode="auto">
          <a:xfrm>
            <a:off x="2228850" y="2800350"/>
            <a:ext cx="171450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t"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r>
              <a:rPr lang="en-US" altLang="en-US" sz="1800" dirty="0">
                <a:cs typeface="Calibri" panose="020F0502020204030204" pitchFamily="34" charset="0"/>
              </a:rPr>
              <a:t>Grow &amp; Be Encouraged</a:t>
            </a:r>
          </a:p>
          <a:p>
            <a:pPr algn="ctr">
              <a:lnSpc>
                <a:spcPct val="80000"/>
              </a:lnSpc>
            </a:pPr>
            <a:r>
              <a:rPr lang="en-US" altLang="en-US" sz="1800" dirty="0">
                <a:cs typeface="Calibri" panose="020F0502020204030204" pitchFamily="34" charset="0"/>
              </a:rPr>
              <a:t>Himself</a:t>
            </a:r>
          </a:p>
        </p:txBody>
      </p:sp>
      <p:sp>
        <p:nvSpPr>
          <p:cNvPr id="95239" name="Rectangle 7">
            <a:extLst>
              <a:ext uri="{FF2B5EF4-FFF2-40B4-BE49-F238E27FC236}">
                <a16:creationId xmlns:a16="http://schemas.microsoft.com/office/drawing/2014/main" id="{21848A0C-5BCA-4D5A-B04C-878201A6BB5D}"/>
              </a:ext>
            </a:extLst>
          </p:cNvPr>
          <p:cNvSpPr>
            <a:spLocks noChangeArrowheads="1"/>
          </p:cNvSpPr>
          <p:nvPr/>
        </p:nvSpPr>
        <p:spPr bwMode="auto">
          <a:xfrm>
            <a:off x="3943350" y="2800350"/>
            <a:ext cx="131445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r>
              <a:rPr lang="en-US" altLang="en-US" sz="1800" dirty="0">
                <a:cs typeface="Calibri" panose="020F0502020204030204" pitchFamily="34" charset="0"/>
              </a:rPr>
              <a:t>Strengthen Others</a:t>
            </a:r>
          </a:p>
        </p:txBody>
      </p:sp>
      <p:sp>
        <p:nvSpPr>
          <p:cNvPr id="95240" name="Rectangle 8">
            <a:extLst>
              <a:ext uri="{FF2B5EF4-FFF2-40B4-BE49-F238E27FC236}">
                <a16:creationId xmlns:a16="http://schemas.microsoft.com/office/drawing/2014/main" id="{11CB4CE3-248D-48EC-B44B-11DAFAB30077}"/>
              </a:ext>
            </a:extLst>
          </p:cNvPr>
          <p:cNvSpPr>
            <a:spLocks noChangeArrowheads="1"/>
          </p:cNvSpPr>
          <p:nvPr/>
        </p:nvSpPr>
        <p:spPr bwMode="auto">
          <a:xfrm>
            <a:off x="5257800" y="2800350"/>
            <a:ext cx="165735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t"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r>
              <a:rPr lang="en-US" altLang="en-US" sz="1800" dirty="0">
                <a:cs typeface="Calibri" panose="020F0502020204030204" pitchFamily="34" charset="0"/>
              </a:rPr>
              <a:t>Preach to Gentiles (in New Places)</a:t>
            </a:r>
          </a:p>
        </p:txBody>
      </p:sp>
      <p:sp>
        <p:nvSpPr>
          <p:cNvPr id="95241" name="Rectangle 9">
            <a:extLst>
              <a:ext uri="{FF2B5EF4-FFF2-40B4-BE49-F238E27FC236}">
                <a16:creationId xmlns:a16="http://schemas.microsoft.com/office/drawing/2014/main" id="{07395782-FB04-4526-8096-BF111BAE0314}"/>
              </a:ext>
            </a:extLst>
          </p:cNvPr>
          <p:cNvSpPr>
            <a:spLocks noChangeArrowheads="1"/>
          </p:cNvSpPr>
          <p:nvPr/>
        </p:nvSpPr>
        <p:spPr bwMode="auto">
          <a:xfrm>
            <a:off x="3884414" y="2171700"/>
            <a:ext cx="857250" cy="6286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t"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r>
              <a:rPr lang="en-US" altLang="en-US" sz="1600" dirty="0">
                <a:cs typeface="Calibri" panose="020F0502020204030204" pitchFamily="34" charset="0"/>
              </a:rPr>
              <a:t>Preach in Rome</a:t>
            </a:r>
          </a:p>
        </p:txBody>
      </p:sp>
      <p:sp>
        <p:nvSpPr>
          <p:cNvPr id="95243" name="Rectangle 11">
            <a:extLst>
              <a:ext uri="{FF2B5EF4-FFF2-40B4-BE49-F238E27FC236}">
                <a16:creationId xmlns:a16="http://schemas.microsoft.com/office/drawing/2014/main" id="{DF27E1E9-9861-429F-92AC-7AB08288B912}"/>
              </a:ext>
            </a:extLst>
          </p:cNvPr>
          <p:cNvSpPr>
            <a:spLocks noChangeArrowheads="1"/>
          </p:cNvSpPr>
          <p:nvPr/>
        </p:nvSpPr>
        <p:spPr bwMode="auto">
          <a:xfrm>
            <a:off x="4743450" y="2171700"/>
            <a:ext cx="798314" cy="6286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t"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r>
              <a:rPr lang="en-US" altLang="en-US" sz="1600" dirty="0">
                <a:cs typeface="Calibri" panose="020F0502020204030204" pitchFamily="34" charset="0"/>
              </a:rPr>
              <a:t>Impart</a:t>
            </a:r>
          </a:p>
          <a:p>
            <a:pPr algn="ctr">
              <a:lnSpc>
                <a:spcPct val="80000"/>
              </a:lnSpc>
            </a:pPr>
            <a:r>
              <a:rPr lang="en-US" altLang="en-US" sz="1600" dirty="0">
                <a:cs typeface="Calibri" panose="020F0502020204030204" pitchFamily="34" charset="0"/>
              </a:rPr>
              <a:t>Gifts</a:t>
            </a:r>
          </a:p>
        </p:txBody>
      </p:sp>
      <p:sp>
        <p:nvSpPr>
          <p:cNvPr id="95246" name="Rectangle 14">
            <a:extLst>
              <a:ext uri="{FF2B5EF4-FFF2-40B4-BE49-F238E27FC236}">
                <a16:creationId xmlns:a16="http://schemas.microsoft.com/office/drawing/2014/main" id="{DBF61D8A-8CC0-459C-8CA4-69BC43CB238D}"/>
              </a:ext>
            </a:extLst>
          </p:cNvPr>
          <p:cNvSpPr>
            <a:spLocks noChangeArrowheads="1"/>
          </p:cNvSpPr>
          <p:nvPr/>
        </p:nvSpPr>
        <p:spPr bwMode="auto">
          <a:xfrm>
            <a:off x="3657600" y="1485900"/>
            <a:ext cx="285750" cy="2286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endParaRPr lang="en-US" altLang="en-US" sz="2000" b="1">
              <a:cs typeface="Calibri" panose="020F0502020204030204" pitchFamily="34" charset="0"/>
            </a:endParaRPr>
          </a:p>
        </p:txBody>
      </p:sp>
      <p:sp>
        <p:nvSpPr>
          <p:cNvPr id="95247" name="Rectangle 15">
            <a:extLst>
              <a:ext uri="{FF2B5EF4-FFF2-40B4-BE49-F238E27FC236}">
                <a16:creationId xmlns:a16="http://schemas.microsoft.com/office/drawing/2014/main" id="{9ECF6B11-F79E-4A9A-B368-00A168B48380}"/>
              </a:ext>
            </a:extLst>
          </p:cNvPr>
          <p:cNvSpPr>
            <a:spLocks noChangeArrowheads="1"/>
          </p:cNvSpPr>
          <p:nvPr/>
        </p:nvSpPr>
        <p:spPr bwMode="auto">
          <a:xfrm>
            <a:off x="4057650" y="1485900"/>
            <a:ext cx="285750" cy="2286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endParaRPr lang="en-US" altLang="en-US" sz="2000" b="1">
              <a:cs typeface="Calibri" panose="020F0502020204030204" pitchFamily="34" charset="0"/>
            </a:endParaRPr>
          </a:p>
        </p:txBody>
      </p:sp>
      <p:sp>
        <p:nvSpPr>
          <p:cNvPr id="95248" name="Rectangle 16">
            <a:extLst>
              <a:ext uri="{FF2B5EF4-FFF2-40B4-BE49-F238E27FC236}">
                <a16:creationId xmlns:a16="http://schemas.microsoft.com/office/drawing/2014/main" id="{F8D2FED0-0551-406B-8CEF-908941FC9FD8}"/>
              </a:ext>
            </a:extLst>
          </p:cNvPr>
          <p:cNvSpPr>
            <a:spLocks noChangeArrowheads="1"/>
          </p:cNvSpPr>
          <p:nvPr/>
        </p:nvSpPr>
        <p:spPr bwMode="auto">
          <a:xfrm>
            <a:off x="4514850" y="1485900"/>
            <a:ext cx="285750" cy="2286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endParaRPr lang="en-US" altLang="en-US" sz="2000" b="1">
              <a:cs typeface="Calibri" panose="020F0502020204030204" pitchFamily="34" charset="0"/>
            </a:endParaRPr>
          </a:p>
        </p:txBody>
      </p:sp>
      <p:sp>
        <p:nvSpPr>
          <p:cNvPr id="95249" name="Rectangle 17">
            <a:extLst>
              <a:ext uri="{FF2B5EF4-FFF2-40B4-BE49-F238E27FC236}">
                <a16:creationId xmlns:a16="http://schemas.microsoft.com/office/drawing/2014/main" id="{B0742447-2BF7-4AE6-97FA-ACB110DE8E19}"/>
              </a:ext>
            </a:extLst>
          </p:cNvPr>
          <p:cNvSpPr>
            <a:spLocks noChangeArrowheads="1"/>
          </p:cNvSpPr>
          <p:nvPr/>
        </p:nvSpPr>
        <p:spPr bwMode="auto">
          <a:xfrm>
            <a:off x="4972050" y="1485900"/>
            <a:ext cx="285750" cy="2286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endParaRPr lang="en-US" altLang="en-US" sz="2000" b="1">
              <a:cs typeface="Calibri" panose="020F0502020204030204" pitchFamily="34" charset="0"/>
            </a:endParaRPr>
          </a:p>
        </p:txBody>
      </p:sp>
      <p:sp>
        <p:nvSpPr>
          <p:cNvPr id="95250" name="Rectangle 18">
            <a:extLst>
              <a:ext uri="{FF2B5EF4-FFF2-40B4-BE49-F238E27FC236}">
                <a16:creationId xmlns:a16="http://schemas.microsoft.com/office/drawing/2014/main" id="{EDAE3D9A-48DD-48BA-B170-EDD4B5082AD3}"/>
              </a:ext>
            </a:extLst>
          </p:cNvPr>
          <p:cNvSpPr>
            <a:spLocks noChangeArrowheads="1"/>
          </p:cNvSpPr>
          <p:nvPr/>
        </p:nvSpPr>
        <p:spPr bwMode="auto">
          <a:xfrm>
            <a:off x="2743200" y="1771650"/>
            <a:ext cx="685800" cy="4000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endParaRPr lang="en-US" altLang="en-US" sz="2000" b="1">
              <a:cs typeface="Calibri" panose="020F0502020204030204" pitchFamily="34" charset="0"/>
            </a:endParaRPr>
          </a:p>
        </p:txBody>
      </p:sp>
      <p:sp>
        <p:nvSpPr>
          <p:cNvPr id="95251" name="Rectangle 19">
            <a:extLst>
              <a:ext uri="{FF2B5EF4-FFF2-40B4-BE49-F238E27FC236}">
                <a16:creationId xmlns:a16="http://schemas.microsoft.com/office/drawing/2014/main" id="{5A83D185-369C-4ACC-90E0-840EA37D4C31}"/>
              </a:ext>
            </a:extLst>
          </p:cNvPr>
          <p:cNvSpPr>
            <a:spLocks noChangeArrowheads="1"/>
          </p:cNvSpPr>
          <p:nvPr/>
        </p:nvSpPr>
        <p:spPr bwMode="auto">
          <a:xfrm>
            <a:off x="5772150" y="1771650"/>
            <a:ext cx="685800" cy="4000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endParaRPr lang="en-US" altLang="en-US" sz="2000" b="1">
              <a:cs typeface="Calibri" panose="020F0502020204030204" pitchFamily="34" charset="0"/>
            </a:endParaRPr>
          </a:p>
        </p:txBody>
      </p:sp>
      <p:grpSp>
        <p:nvGrpSpPr>
          <p:cNvPr id="95252" name="Group 20">
            <a:extLst>
              <a:ext uri="{FF2B5EF4-FFF2-40B4-BE49-F238E27FC236}">
                <a16:creationId xmlns:a16="http://schemas.microsoft.com/office/drawing/2014/main" id="{E62DC1A4-50AA-415D-8ACE-7F1C7BFB09EE}"/>
              </a:ext>
            </a:extLst>
          </p:cNvPr>
          <p:cNvGrpSpPr>
            <a:grpSpLocks/>
          </p:cNvGrpSpPr>
          <p:nvPr/>
        </p:nvGrpSpPr>
        <p:grpSpPr bwMode="auto">
          <a:xfrm>
            <a:off x="7369969" y="1887140"/>
            <a:ext cx="415528" cy="1713309"/>
            <a:chOff x="5086" y="1009"/>
            <a:chExt cx="349" cy="1439"/>
          </a:xfrm>
        </p:grpSpPr>
        <p:sp>
          <p:nvSpPr>
            <p:cNvPr id="113691" name="Text Box 21">
              <a:extLst>
                <a:ext uri="{FF2B5EF4-FFF2-40B4-BE49-F238E27FC236}">
                  <a16:creationId xmlns:a16="http://schemas.microsoft.com/office/drawing/2014/main" id="{425DF8F8-E63F-4C40-B29B-5D27D1402756}"/>
                </a:ext>
              </a:extLst>
            </p:cNvPr>
            <p:cNvSpPr txBox="1">
              <a:spLocks noChangeArrowheads="1"/>
            </p:cNvSpPr>
            <p:nvPr/>
          </p:nvSpPr>
          <p:spPr bwMode="auto">
            <a:xfrm rot="5400000">
              <a:off x="4853" y="1242"/>
              <a:ext cx="816"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100">
                  <a:solidFill>
                    <a:srgbClr val="FFFF00"/>
                  </a:solidFill>
                  <a:latin typeface="Arial" panose="020B0604020202020204" pitchFamily="34" charset="0"/>
                </a:rPr>
                <a:t>WHY?</a:t>
              </a:r>
            </a:p>
          </p:txBody>
        </p:sp>
        <p:sp>
          <p:nvSpPr>
            <p:cNvPr id="113692" name="Line 22">
              <a:extLst>
                <a:ext uri="{FF2B5EF4-FFF2-40B4-BE49-F238E27FC236}">
                  <a16:creationId xmlns:a16="http://schemas.microsoft.com/office/drawing/2014/main" id="{1A3E8795-757A-497B-9203-9F14AACED968}"/>
                </a:ext>
              </a:extLst>
            </p:cNvPr>
            <p:cNvSpPr>
              <a:spLocks noChangeShapeType="1"/>
            </p:cNvSpPr>
            <p:nvPr/>
          </p:nvSpPr>
          <p:spPr bwMode="auto">
            <a:xfrm>
              <a:off x="5280" y="1776"/>
              <a:ext cx="0" cy="672"/>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en-US" sz="1800"/>
            </a:p>
          </p:txBody>
        </p:sp>
      </p:grpSp>
      <p:grpSp>
        <p:nvGrpSpPr>
          <p:cNvPr id="95255" name="Group 23">
            <a:extLst>
              <a:ext uri="{FF2B5EF4-FFF2-40B4-BE49-F238E27FC236}">
                <a16:creationId xmlns:a16="http://schemas.microsoft.com/office/drawing/2014/main" id="{F0489FBF-91F7-495F-BCDF-9BCDBCA8C7AF}"/>
              </a:ext>
            </a:extLst>
          </p:cNvPr>
          <p:cNvGrpSpPr>
            <a:grpSpLocks/>
          </p:cNvGrpSpPr>
          <p:nvPr/>
        </p:nvGrpSpPr>
        <p:grpSpPr bwMode="auto">
          <a:xfrm>
            <a:off x="1358503" y="2053828"/>
            <a:ext cx="415528" cy="1833563"/>
            <a:chOff x="277" y="1104"/>
            <a:chExt cx="349" cy="1540"/>
          </a:xfrm>
        </p:grpSpPr>
        <p:sp>
          <p:nvSpPr>
            <p:cNvPr id="113689" name="Text Box 24">
              <a:extLst>
                <a:ext uri="{FF2B5EF4-FFF2-40B4-BE49-F238E27FC236}">
                  <a16:creationId xmlns:a16="http://schemas.microsoft.com/office/drawing/2014/main" id="{49BD416E-B6B1-4A7C-AE26-EFCAAD23600E}"/>
                </a:ext>
              </a:extLst>
            </p:cNvPr>
            <p:cNvSpPr txBox="1">
              <a:spLocks noChangeArrowheads="1"/>
            </p:cNvSpPr>
            <p:nvPr/>
          </p:nvSpPr>
          <p:spPr bwMode="auto">
            <a:xfrm rot="16200000">
              <a:off x="18" y="2036"/>
              <a:ext cx="867" cy="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100">
                  <a:solidFill>
                    <a:srgbClr val="FFFF00"/>
                  </a:solidFill>
                  <a:latin typeface="Arial" panose="020B0604020202020204" pitchFamily="34" charset="0"/>
                </a:rPr>
                <a:t>HOW?</a:t>
              </a:r>
            </a:p>
          </p:txBody>
        </p:sp>
        <p:sp>
          <p:nvSpPr>
            <p:cNvPr id="113690" name="Line 25">
              <a:extLst>
                <a:ext uri="{FF2B5EF4-FFF2-40B4-BE49-F238E27FC236}">
                  <a16:creationId xmlns:a16="http://schemas.microsoft.com/office/drawing/2014/main" id="{32031DFA-16E9-4B7B-8E9E-0A408D654C6E}"/>
                </a:ext>
              </a:extLst>
            </p:cNvPr>
            <p:cNvSpPr>
              <a:spLocks noChangeShapeType="1"/>
            </p:cNvSpPr>
            <p:nvPr/>
          </p:nvSpPr>
          <p:spPr bwMode="auto">
            <a:xfrm flipV="1">
              <a:off x="433" y="1104"/>
              <a:ext cx="0" cy="72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en-US" sz="1800"/>
            </a:p>
          </p:txBody>
        </p:sp>
      </p:grpSp>
      <p:sp>
        <p:nvSpPr>
          <p:cNvPr id="95258" name="Oval 26">
            <a:extLst>
              <a:ext uri="{FF2B5EF4-FFF2-40B4-BE49-F238E27FC236}">
                <a16:creationId xmlns:a16="http://schemas.microsoft.com/office/drawing/2014/main" id="{02B1B10B-3287-4E42-930B-20E138DF4642}"/>
              </a:ext>
            </a:extLst>
          </p:cNvPr>
          <p:cNvSpPr>
            <a:spLocks noChangeArrowheads="1"/>
          </p:cNvSpPr>
          <p:nvPr/>
        </p:nvSpPr>
        <p:spPr bwMode="auto">
          <a:xfrm>
            <a:off x="5088731" y="4514850"/>
            <a:ext cx="3086100" cy="742950"/>
          </a:xfrm>
          <a:prstGeom prst="ellipse">
            <a:avLst/>
          </a:prstGeom>
          <a:solidFill>
            <a:srgbClr val="66FFFF">
              <a:alpha val="50000"/>
            </a:srgbClr>
          </a:solidFill>
          <a:ln w="28575">
            <a:solidFill>
              <a:schemeClr val="bg1"/>
            </a:solidFill>
            <a:round/>
            <a:headEnd/>
            <a:tailEnd/>
          </a:ln>
        </p:spPr>
        <p:txBody>
          <a:bodyPr lIns="0" rIns="0"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a:solidFill>
                  <a:srgbClr val="FFFF00"/>
                </a:solidFill>
                <a:latin typeface="Arial" panose="020B0604020202020204" pitchFamily="34" charset="0"/>
              </a:rPr>
              <a:t>Most Important, &amp; Unchanging Goals</a:t>
            </a:r>
          </a:p>
        </p:txBody>
      </p:sp>
      <p:sp>
        <p:nvSpPr>
          <p:cNvPr id="95259" name="Oval 27">
            <a:extLst>
              <a:ext uri="{FF2B5EF4-FFF2-40B4-BE49-F238E27FC236}">
                <a16:creationId xmlns:a16="http://schemas.microsoft.com/office/drawing/2014/main" id="{FB2E032C-621D-4EFC-BD0F-0ED10A4DE60F}"/>
              </a:ext>
            </a:extLst>
          </p:cNvPr>
          <p:cNvSpPr>
            <a:spLocks noChangeArrowheads="1"/>
          </p:cNvSpPr>
          <p:nvPr/>
        </p:nvSpPr>
        <p:spPr bwMode="auto">
          <a:xfrm>
            <a:off x="1000125" y="771525"/>
            <a:ext cx="5314950" cy="800100"/>
          </a:xfrm>
          <a:prstGeom prst="ellipse">
            <a:avLst/>
          </a:prstGeom>
          <a:solidFill>
            <a:srgbClr val="66FFFF">
              <a:alpha val="50000"/>
            </a:srgbClr>
          </a:solidFill>
          <a:ln w="28575">
            <a:solidFill>
              <a:schemeClr val="bg1"/>
            </a:solidFill>
            <a:round/>
            <a:headEnd/>
            <a:tailEnd/>
          </a:ln>
        </p:spPr>
        <p:txBody>
          <a:bodyPr lIns="0" rIns="0"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a:solidFill>
                  <a:srgbClr val="FFFF00"/>
                </a:solidFill>
                <a:latin typeface="Arial" panose="020B0604020202020204" pitchFamily="34" charset="0"/>
              </a:rPr>
              <a:t>Most likely to change, when they do not satisfy lower-level goals</a:t>
            </a:r>
          </a:p>
        </p:txBody>
      </p:sp>
      <p:sp>
        <p:nvSpPr>
          <p:cNvPr id="95245" name="Rectangle 13">
            <a:extLst>
              <a:ext uri="{FF2B5EF4-FFF2-40B4-BE49-F238E27FC236}">
                <a16:creationId xmlns:a16="http://schemas.microsoft.com/office/drawing/2014/main" id="{C857F4DD-F310-47EE-B213-B96B7D5E31B4}"/>
              </a:ext>
            </a:extLst>
          </p:cNvPr>
          <p:cNvSpPr>
            <a:spLocks noChangeArrowheads="1"/>
          </p:cNvSpPr>
          <p:nvPr/>
        </p:nvSpPr>
        <p:spPr bwMode="auto">
          <a:xfrm>
            <a:off x="3429000" y="1714500"/>
            <a:ext cx="2343150" cy="4572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r>
              <a:rPr lang="en-US" altLang="en-US" sz="2000" b="1" dirty="0">
                <a:cs typeface="Calibri" panose="020F0502020204030204" pitchFamily="34" charset="0"/>
              </a:rPr>
              <a:t>Go to Rome</a:t>
            </a:r>
          </a:p>
        </p:txBody>
      </p:sp>
      <p:sp>
        <p:nvSpPr>
          <p:cNvPr id="95242" name="Rectangle 10">
            <a:extLst>
              <a:ext uri="{FF2B5EF4-FFF2-40B4-BE49-F238E27FC236}">
                <a16:creationId xmlns:a16="http://schemas.microsoft.com/office/drawing/2014/main" id="{8481B760-2524-43D6-9895-2DE17148AC24}"/>
              </a:ext>
            </a:extLst>
          </p:cNvPr>
          <p:cNvSpPr>
            <a:spLocks noChangeArrowheads="1"/>
          </p:cNvSpPr>
          <p:nvPr/>
        </p:nvSpPr>
        <p:spPr bwMode="auto">
          <a:xfrm>
            <a:off x="2285999" y="2171700"/>
            <a:ext cx="1601389" cy="6286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t"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r>
              <a:rPr lang="en-US" altLang="en-US" sz="1600" dirty="0">
                <a:cs typeface="Calibri" panose="020F0502020204030204" pitchFamily="34" charset="0"/>
              </a:rPr>
              <a:t>Be Encouraged &amp; Refreshed by Saints in Rome</a:t>
            </a:r>
          </a:p>
        </p:txBody>
      </p:sp>
      <p:sp>
        <p:nvSpPr>
          <p:cNvPr id="95244" name="Rectangle 12">
            <a:extLst>
              <a:ext uri="{FF2B5EF4-FFF2-40B4-BE49-F238E27FC236}">
                <a16:creationId xmlns:a16="http://schemas.microsoft.com/office/drawing/2014/main" id="{2D2A3E07-8F5C-4755-8D41-2B0F4F78B411}"/>
              </a:ext>
            </a:extLst>
          </p:cNvPr>
          <p:cNvSpPr>
            <a:spLocks noChangeArrowheads="1"/>
          </p:cNvSpPr>
          <p:nvPr/>
        </p:nvSpPr>
        <p:spPr bwMode="auto">
          <a:xfrm>
            <a:off x="5541764" y="2171700"/>
            <a:ext cx="1259086" cy="6286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t" anchorCtr="0"/>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algn="ctr">
              <a:lnSpc>
                <a:spcPct val="80000"/>
              </a:lnSpc>
            </a:pPr>
            <a:r>
              <a:rPr lang="en-US" altLang="en-US" sz="1600" dirty="0">
                <a:cs typeface="Calibri" panose="020F0502020204030204" pitchFamily="34" charset="0"/>
              </a:rPr>
              <a:t>[be helped to] Go to Spain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23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523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524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524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524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524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524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24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52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5250"/>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9524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524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5248"/>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5249"/>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4" fill="hold" nodeType="clickEffect">
                                  <p:stCondLst>
                                    <p:cond delay="0"/>
                                  </p:stCondLst>
                                  <p:childTnLst>
                                    <p:set>
                                      <p:cBhvr>
                                        <p:cTn id="66" dur="1" fill="hold">
                                          <p:stCondLst>
                                            <p:cond delay="0"/>
                                          </p:stCondLst>
                                        </p:cTn>
                                        <p:tgtEl>
                                          <p:spTgt spid="95255"/>
                                        </p:tgtEl>
                                        <p:attrNameLst>
                                          <p:attrName>style.visibility</p:attrName>
                                        </p:attrNameLst>
                                      </p:cBhvr>
                                      <p:to>
                                        <p:strVal val="visible"/>
                                      </p:to>
                                    </p:set>
                                    <p:animEffect transition="in" filter="wipe(down)">
                                      <p:cBhvr>
                                        <p:cTn id="67" dur="500"/>
                                        <p:tgtEl>
                                          <p:spTgt spid="95255"/>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1" fill="hold" nodeType="clickEffect">
                                  <p:stCondLst>
                                    <p:cond delay="0"/>
                                  </p:stCondLst>
                                  <p:childTnLst>
                                    <p:set>
                                      <p:cBhvr>
                                        <p:cTn id="71" dur="1" fill="hold">
                                          <p:stCondLst>
                                            <p:cond delay="0"/>
                                          </p:stCondLst>
                                        </p:cTn>
                                        <p:tgtEl>
                                          <p:spTgt spid="95252"/>
                                        </p:tgtEl>
                                        <p:attrNameLst>
                                          <p:attrName>style.visibility</p:attrName>
                                        </p:attrNameLst>
                                      </p:cBhvr>
                                      <p:to>
                                        <p:strVal val="visible"/>
                                      </p:to>
                                    </p:set>
                                    <p:animEffect transition="in" filter="wipe(up)">
                                      <p:cBhvr>
                                        <p:cTn id="72" dur="500"/>
                                        <p:tgtEl>
                                          <p:spTgt spid="95252"/>
                                        </p:tgtEl>
                                      </p:cBhvr>
                                    </p:animEffec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95258"/>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952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animBg="1"/>
      <p:bldP spid="95236" grpId="0" animBg="1"/>
      <p:bldP spid="95237" grpId="0" animBg="1"/>
      <p:bldP spid="95238" grpId="0" animBg="1"/>
      <p:bldP spid="95239" grpId="0" animBg="1"/>
      <p:bldP spid="95240" grpId="0" animBg="1"/>
      <p:bldP spid="95241" grpId="0" animBg="1"/>
      <p:bldP spid="95243" grpId="0" animBg="1"/>
      <p:bldP spid="95246" grpId="0" animBg="1"/>
      <p:bldP spid="95247" grpId="0" animBg="1"/>
      <p:bldP spid="95248" grpId="0" animBg="1"/>
      <p:bldP spid="95249" grpId="0" animBg="1"/>
      <p:bldP spid="95250" grpId="0" animBg="1"/>
      <p:bldP spid="95251" grpId="0" animBg="1"/>
      <p:bldP spid="95258" grpId="0" animBg="1"/>
      <p:bldP spid="95259" grpId="0" animBg="1"/>
      <p:bldP spid="95245" grpId="0" animBg="1"/>
      <p:bldP spid="95242" grpId="0" animBg="1"/>
      <p:bldP spid="9524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Number Placeholder 5">
            <a:extLst>
              <a:ext uri="{FF2B5EF4-FFF2-40B4-BE49-F238E27FC236}">
                <a16:creationId xmlns:a16="http://schemas.microsoft.com/office/drawing/2014/main" id="{716A9ADC-DE13-457D-848E-52444FE6FA0B}"/>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CC6E2603-8CBF-46F0-9B94-EE85A45625BB}" type="slidenum">
              <a:rPr lang="en-US" altLang="en-US" sz="1200">
                <a:latin typeface="Arial" panose="020B0604020202020204" pitchFamily="34" charset="0"/>
              </a:rPr>
              <a:pPr>
                <a:spcBef>
                  <a:spcPct val="0"/>
                </a:spcBef>
                <a:buFontTx/>
                <a:buNone/>
              </a:pPr>
              <a:t>16</a:t>
            </a:fld>
            <a:endParaRPr lang="en-US" altLang="en-US" sz="1200">
              <a:latin typeface="Arial" panose="020B0604020202020204" pitchFamily="34" charset="0"/>
            </a:endParaRPr>
          </a:p>
        </p:txBody>
      </p:sp>
      <p:sp>
        <p:nvSpPr>
          <p:cNvPr id="118787" name="Rectangle 2">
            <a:extLst>
              <a:ext uri="{FF2B5EF4-FFF2-40B4-BE49-F238E27FC236}">
                <a16:creationId xmlns:a16="http://schemas.microsoft.com/office/drawing/2014/main" id="{63AEC6D5-028B-41F1-B6B9-BF5327D53B4D}"/>
              </a:ext>
            </a:extLst>
          </p:cNvPr>
          <p:cNvSpPr>
            <a:spLocks noGrp="1" noChangeArrowheads="1"/>
          </p:cNvSpPr>
          <p:nvPr>
            <p:ph type="title"/>
          </p:nvPr>
        </p:nvSpPr>
        <p:spPr>
          <a:xfrm>
            <a:off x="1143000" y="339329"/>
            <a:ext cx="6858000" cy="514350"/>
          </a:xfrm>
        </p:spPr>
        <p:txBody>
          <a:bodyPr/>
          <a:lstStyle/>
          <a:p>
            <a:r>
              <a:rPr lang="en-US" altLang="en-US" sz="4000" dirty="0"/>
              <a:t>Decisions Guided by the Flesh </a:t>
            </a:r>
            <a:r>
              <a:rPr lang="en-US" altLang="en-US" sz="3200" dirty="0"/>
              <a:t>(example)</a:t>
            </a:r>
            <a:endParaRPr lang="en-US" altLang="en-US" dirty="0"/>
          </a:p>
        </p:txBody>
      </p:sp>
      <p:sp>
        <p:nvSpPr>
          <p:cNvPr id="96259" name="Rectangle 3">
            <a:extLst>
              <a:ext uri="{FF2B5EF4-FFF2-40B4-BE49-F238E27FC236}">
                <a16:creationId xmlns:a16="http://schemas.microsoft.com/office/drawing/2014/main" id="{AD281162-634C-43CB-A158-3BEBCB526A6A}"/>
              </a:ext>
            </a:extLst>
          </p:cNvPr>
          <p:cNvSpPr>
            <a:spLocks noChangeArrowheads="1"/>
          </p:cNvSpPr>
          <p:nvPr/>
        </p:nvSpPr>
        <p:spPr bwMode="auto">
          <a:xfrm>
            <a:off x="1943100" y="4514850"/>
            <a:ext cx="5143500"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2700">
                <a:solidFill>
                  <a:schemeClr val="tx1"/>
                </a:solidFill>
                <a:latin typeface="Arial" panose="020B0604020202020204" pitchFamily="34" charset="0"/>
              </a:rPr>
              <a:t>Pleasure – Be Happy</a:t>
            </a:r>
          </a:p>
        </p:txBody>
      </p:sp>
      <p:sp>
        <p:nvSpPr>
          <p:cNvPr id="96260" name="Rectangle 4">
            <a:extLst>
              <a:ext uri="{FF2B5EF4-FFF2-40B4-BE49-F238E27FC236}">
                <a16:creationId xmlns:a16="http://schemas.microsoft.com/office/drawing/2014/main" id="{909AD787-46EA-447D-BF7F-C2D4515025C6}"/>
              </a:ext>
            </a:extLst>
          </p:cNvPr>
          <p:cNvSpPr>
            <a:spLocks noChangeArrowheads="1"/>
          </p:cNvSpPr>
          <p:nvPr/>
        </p:nvSpPr>
        <p:spPr bwMode="auto">
          <a:xfrm>
            <a:off x="2057400" y="3829050"/>
            <a:ext cx="1114425"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dirty="0">
                <a:solidFill>
                  <a:schemeClr val="tx1"/>
                </a:solidFill>
                <a:latin typeface="Arial" panose="020B0604020202020204" pitchFamily="34" charset="0"/>
              </a:rPr>
              <a:t>Sexual Partner</a:t>
            </a:r>
          </a:p>
        </p:txBody>
      </p:sp>
      <p:sp>
        <p:nvSpPr>
          <p:cNvPr id="96261" name="Rectangle 5">
            <a:extLst>
              <a:ext uri="{FF2B5EF4-FFF2-40B4-BE49-F238E27FC236}">
                <a16:creationId xmlns:a16="http://schemas.microsoft.com/office/drawing/2014/main" id="{305D1802-593A-4695-AB50-0DC6CCBC5C88}"/>
              </a:ext>
            </a:extLst>
          </p:cNvPr>
          <p:cNvSpPr>
            <a:spLocks noChangeArrowheads="1"/>
          </p:cNvSpPr>
          <p:nvPr/>
        </p:nvSpPr>
        <p:spPr bwMode="auto">
          <a:xfrm>
            <a:off x="4343400" y="3829050"/>
            <a:ext cx="1228725"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a:solidFill>
                  <a:schemeClr val="tx1"/>
                </a:solidFill>
                <a:latin typeface="Arial" panose="020B0604020202020204" pitchFamily="34" charset="0"/>
              </a:rPr>
              <a:t>“Fun” Activities</a:t>
            </a:r>
          </a:p>
        </p:txBody>
      </p:sp>
      <p:sp>
        <p:nvSpPr>
          <p:cNvPr id="96262" name="Rectangle 6">
            <a:extLst>
              <a:ext uri="{FF2B5EF4-FFF2-40B4-BE49-F238E27FC236}">
                <a16:creationId xmlns:a16="http://schemas.microsoft.com/office/drawing/2014/main" id="{CE411D69-24BB-4587-B79C-4EDE6CEE39E9}"/>
              </a:ext>
            </a:extLst>
          </p:cNvPr>
          <p:cNvSpPr>
            <a:spLocks noChangeArrowheads="1"/>
          </p:cNvSpPr>
          <p:nvPr/>
        </p:nvSpPr>
        <p:spPr bwMode="auto">
          <a:xfrm>
            <a:off x="2171700" y="3143250"/>
            <a:ext cx="1143000"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dirty="0">
                <a:solidFill>
                  <a:schemeClr val="tx1"/>
                </a:solidFill>
                <a:latin typeface="Arial" panose="020B0604020202020204" pitchFamily="34" charset="0"/>
              </a:rPr>
              <a:t>Marry &amp; Have a Family</a:t>
            </a:r>
          </a:p>
        </p:txBody>
      </p:sp>
      <p:sp>
        <p:nvSpPr>
          <p:cNvPr id="96263" name="Rectangle 7">
            <a:extLst>
              <a:ext uri="{FF2B5EF4-FFF2-40B4-BE49-F238E27FC236}">
                <a16:creationId xmlns:a16="http://schemas.microsoft.com/office/drawing/2014/main" id="{494661E7-A6DE-48E1-AB98-0CC984CA23D1}"/>
              </a:ext>
            </a:extLst>
          </p:cNvPr>
          <p:cNvSpPr>
            <a:spLocks noChangeArrowheads="1"/>
          </p:cNvSpPr>
          <p:nvPr/>
        </p:nvSpPr>
        <p:spPr bwMode="auto">
          <a:xfrm>
            <a:off x="5029200" y="3143250"/>
            <a:ext cx="914400"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a:solidFill>
                  <a:schemeClr val="tx1"/>
                </a:solidFill>
                <a:latin typeface="Arial" panose="020B0604020202020204" pitchFamily="34" charset="0"/>
              </a:rPr>
              <a:t>Get Power</a:t>
            </a:r>
          </a:p>
        </p:txBody>
      </p:sp>
      <p:sp>
        <p:nvSpPr>
          <p:cNvPr id="96264" name="Rectangle 8">
            <a:extLst>
              <a:ext uri="{FF2B5EF4-FFF2-40B4-BE49-F238E27FC236}">
                <a16:creationId xmlns:a16="http://schemas.microsoft.com/office/drawing/2014/main" id="{DBACE774-48A0-4250-80A1-388175DD6C2A}"/>
              </a:ext>
            </a:extLst>
          </p:cNvPr>
          <p:cNvSpPr>
            <a:spLocks noChangeArrowheads="1"/>
          </p:cNvSpPr>
          <p:nvPr/>
        </p:nvSpPr>
        <p:spPr bwMode="auto">
          <a:xfrm>
            <a:off x="5943600" y="3143250"/>
            <a:ext cx="971550"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a:solidFill>
                  <a:schemeClr val="tx1"/>
                </a:solidFill>
                <a:latin typeface="Arial" panose="020B0604020202020204" pitchFamily="34" charset="0"/>
              </a:rPr>
              <a:t>Get</a:t>
            </a:r>
          </a:p>
          <a:p>
            <a:pPr algn="ctr">
              <a:lnSpc>
                <a:spcPct val="80000"/>
              </a:lnSpc>
              <a:spcBef>
                <a:spcPct val="0"/>
              </a:spcBef>
              <a:buFontTx/>
              <a:buNone/>
            </a:pPr>
            <a:r>
              <a:rPr lang="en-US" altLang="en-US" sz="1800">
                <a:solidFill>
                  <a:schemeClr val="tx1"/>
                </a:solidFill>
                <a:latin typeface="Arial" panose="020B0604020202020204" pitchFamily="34" charset="0"/>
              </a:rPr>
              <a:t>Money</a:t>
            </a:r>
          </a:p>
        </p:txBody>
      </p:sp>
      <p:sp>
        <p:nvSpPr>
          <p:cNvPr id="96265" name="Rectangle 9">
            <a:extLst>
              <a:ext uri="{FF2B5EF4-FFF2-40B4-BE49-F238E27FC236}">
                <a16:creationId xmlns:a16="http://schemas.microsoft.com/office/drawing/2014/main" id="{03377E79-24A6-42C5-953B-C5DFD2904FFD}"/>
              </a:ext>
            </a:extLst>
          </p:cNvPr>
          <p:cNvSpPr>
            <a:spLocks noChangeArrowheads="1"/>
          </p:cNvSpPr>
          <p:nvPr/>
        </p:nvSpPr>
        <p:spPr bwMode="auto">
          <a:xfrm>
            <a:off x="3657600" y="2628900"/>
            <a:ext cx="125730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500">
                <a:solidFill>
                  <a:schemeClr val="tx1"/>
                </a:solidFill>
                <a:latin typeface="Arial" panose="020B0604020202020204" pitchFamily="34" charset="0"/>
              </a:rPr>
              <a:t>Be Popular</a:t>
            </a:r>
          </a:p>
        </p:txBody>
      </p:sp>
      <p:sp>
        <p:nvSpPr>
          <p:cNvPr id="96266" name="Rectangle 10">
            <a:extLst>
              <a:ext uri="{FF2B5EF4-FFF2-40B4-BE49-F238E27FC236}">
                <a16:creationId xmlns:a16="http://schemas.microsoft.com/office/drawing/2014/main" id="{8F39B6EF-56BD-463A-A390-98BF425AED0D}"/>
              </a:ext>
            </a:extLst>
          </p:cNvPr>
          <p:cNvSpPr>
            <a:spLocks noChangeArrowheads="1"/>
          </p:cNvSpPr>
          <p:nvPr/>
        </p:nvSpPr>
        <p:spPr bwMode="auto">
          <a:xfrm>
            <a:off x="2286000" y="2628900"/>
            <a:ext cx="137160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500">
                <a:solidFill>
                  <a:schemeClr val="tx1"/>
                </a:solidFill>
                <a:latin typeface="Arial" panose="020B0604020202020204" pitchFamily="34" charset="0"/>
              </a:rPr>
              <a:t>Meet</a:t>
            </a:r>
          </a:p>
          <a:p>
            <a:pPr algn="ctr">
              <a:lnSpc>
                <a:spcPct val="90000"/>
              </a:lnSpc>
              <a:spcBef>
                <a:spcPct val="0"/>
              </a:spcBef>
              <a:buFontTx/>
              <a:buNone/>
            </a:pPr>
            <a:r>
              <a:rPr lang="en-US" altLang="en-US" sz="1500">
                <a:solidFill>
                  <a:schemeClr val="tx1"/>
                </a:solidFill>
                <a:latin typeface="Arial" panose="020B0604020202020204" pitchFamily="34" charset="0"/>
              </a:rPr>
              <a:t>People</a:t>
            </a:r>
          </a:p>
        </p:txBody>
      </p:sp>
      <p:sp>
        <p:nvSpPr>
          <p:cNvPr id="96267" name="Rectangle 11">
            <a:extLst>
              <a:ext uri="{FF2B5EF4-FFF2-40B4-BE49-F238E27FC236}">
                <a16:creationId xmlns:a16="http://schemas.microsoft.com/office/drawing/2014/main" id="{0B9241D0-0282-445F-A598-26C00E765EC2}"/>
              </a:ext>
            </a:extLst>
          </p:cNvPr>
          <p:cNvSpPr>
            <a:spLocks noChangeArrowheads="1"/>
          </p:cNvSpPr>
          <p:nvPr/>
        </p:nvSpPr>
        <p:spPr bwMode="auto">
          <a:xfrm>
            <a:off x="3429000" y="2114550"/>
            <a:ext cx="91440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dirty="0">
                <a:solidFill>
                  <a:schemeClr val="tx1"/>
                </a:solidFill>
                <a:latin typeface="Arial" panose="020B0604020202020204" pitchFamily="34" charset="0"/>
              </a:rPr>
              <a:t>Join a Church</a:t>
            </a:r>
          </a:p>
        </p:txBody>
      </p:sp>
      <p:sp>
        <p:nvSpPr>
          <p:cNvPr id="96268" name="Rectangle 12">
            <a:extLst>
              <a:ext uri="{FF2B5EF4-FFF2-40B4-BE49-F238E27FC236}">
                <a16:creationId xmlns:a16="http://schemas.microsoft.com/office/drawing/2014/main" id="{9D1CCE6B-0457-4381-BCA0-69D1AB6DD647}"/>
              </a:ext>
            </a:extLst>
          </p:cNvPr>
          <p:cNvSpPr>
            <a:spLocks noChangeArrowheads="1"/>
          </p:cNvSpPr>
          <p:nvPr/>
        </p:nvSpPr>
        <p:spPr bwMode="auto">
          <a:xfrm>
            <a:off x="2400300" y="2114550"/>
            <a:ext cx="102870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a:solidFill>
                  <a:schemeClr val="tx1"/>
                </a:solidFill>
                <a:latin typeface="Arial" panose="020B0604020202020204" pitchFamily="34" charset="0"/>
              </a:rPr>
              <a:t>Join Clubs</a:t>
            </a:r>
          </a:p>
        </p:txBody>
      </p:sp>
      <p:sp>
        <p:nvSpPr>
          <p:cNvPr id="96269" name="Rectangle 13">
            <a:extLst>
              <a:ext uri="{FF2B5EF4-FFF2-40B4-BE49-F238E27FC236}">
                <a16:creationId xmlns:a16="http://schemas.microsoft.com/office/drawing/2014/main" id="{D1D3EE8C-A9E5-4AD8-8949-4AEC5A23F088}"/>
              </a:ext>
            </a:extLst>
          </p:cNvPr>
          <p:cNvSpPr>
            <a:spLocks noChangeArrowheads="1"/>
          </p:cNvSpPr>
          <p:nvPr/>
        </p:nvSpPr>
        <p:spPr bwMode="auto">
          <a:xfrm>
            <a:off x="5200650" y="2114550"/>
            <a:ext cx="79326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dirty="0">
                <a:solidFill>
                  <a:schemeClr val="tx1"/>
                </a:solidFill>
                <a:latin typeface="Arial" panose="020B0604020202020204" pitchFamily="34" charset="0"/>
              </a:rPr>
              <a:t>Buy a House</a:t>
            </a:r>
          </a:p>
        </p:txBody>
      </p:sp>
      <p:sp>
        <p:nvSpPr>
          <p:cNvPr id="96270" name="Rectangle 14">
            <a:extLst>
              <a:ext uri="{FF2B5EF4-FFF2-40B4-BE49-F238E27FC236}">
                <a16:creationId xmlns:a16="http://schemas.microsoft.com/office/drawing/2014/main" id="{05CF897F-FA53-455B-A408-CA732040C8B4}"/>
              </a:ext>
            </a:extLst>
          </p:cNvPr>
          <p:cNvSpPr>
            <a:spLocks noChangeArrowheads="1"/>
          </p:cNvSpPr>
          <p:nvPr/>
        </p:nvSpPr>
        <p:spPr bwMode="auto">
          <a:xfrm>
            <a:off x="4914900" y="2628900"/>
            <a:ext cx="188595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500">
                <a:solidFill>
                  <a:schemeClr val="tx1"/>
                </a:solidFill>
                <a:latin typeface="Arial" panose="020B0604020202020204" pitchFamily="34" charset="0"/>
              </a:rPr>
              <a:t>Good Income &amp; Investments</a:t>
            </a:r>
          </a:p>
        </p:txBody>
      </p:sp>
      <p:sp>
        <p:nvSpPr>
          <p:cNvPr id="96271" name="Rectangle 15">
            <a:extLst>
              <a:ext uri="{FF2B5EF4-FFF2-40B4-BE49-F238E27FC236}">
                <a16:creationId xmlns:a16="http://schemas.microsoft.com/office/drawing/2014/main" id="{CA2B6560-DE21-47D1-9648-CAF4ACDD5904}"/>
              </a:ext>
            </a:extLst>
          </p:cNvPr>
          <p:cNvSpPr>
            <a:spLocks noChangeArrowheads="1"/>
          </p:cNvSpPr>
          <p:nvPr/>
        </p:nvSpPr>
        <p:spPr bwMode="auto">
          <a:xfrm>
            <a:off x="4343400" y="2114550"/>
            <a:ext cx="85725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dirty="0">
                <a:solidFill>
                  <a:schemeClr val="tx1"/>
                </a:solidFill>
                <a:latin typeface="Arial" panose="020B0604020202020204" pitchFamily="34" charset="0"/>
              </a:rPr>
              <a:t>Civic</a:t>
            </a:r>
            <a:br>
              <a:rPr lang="en-US" altLang="en-US" sz="1500" b="0" dirty="0">
                <a:solidFill>
                  <a:schemeClr val="tx1"/>
                </a:solidFill>
                <a:latin typeface="Arial" panose="020B0604020202020204" pitchFamily="34" charset="0"/>
              </a:rPr>
            </a:br>
            <a:r>
              <a:rPr lang="en-US" altLang="en-US" sz="1500" b="0" dirty="0">
                <a:solidFill>
                  <a:schemeClr val="tx1"/>
                </a:solidFill>
                <a:latin typeface="Arial" panose="020B0604020202020204" pitchFamily="34" charset="0"/>
              </a:rPr>
              <a:t>Service</a:t>
            </a:r>
          </a:p>
        </p:txBody>
      </p:sp>
      <p:sp>
        <p:nvSpPr>
          <p:cNvPr id="96272" name="Rectangle 16">
            <a:extLst>
              <a:ext uri="{FF2B5EF4-FFF2-40B4-BE49-F238E27FC236}">
                <a16:creationId xmlns:a16="http://schemas.microsoft.com/office/drawing/2014/main" id="{3FA43678-91EA-46D6-AD6B-01077869E603}"/>
              </a:ext>
            </a:extLst>
          </p:cNvPr>
          <p:cNvSpPr>
            <a:spLocks noChangeArrowheads="1"/>
          </p:cNvSpPr>
          <p:nvPr/>
        </p:nvSpPr>
        <p:spPr bwMode="auto">
          <a:xfrm>
            <a:off x="5993910" y="2114550"/>
            <a:ext cx="69264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dirty="0">
                <a:solidFill>
                  <a:schemeClr val="tx1"/>
                </a:solidFill>
                <a:latin typeface="Arial" panose="020B0604020202020204" pitchFamily="34" charset="0"/>
              </a:rPr>
              <a:t>Good</a:t>
            </a:r>
            <a:br>
              <a:rPr lang="en-US" altLang="en-US" sz="1500" b="0" dirty="0">
                <a:solidFill>
                  <a:schemeClr val="tx1"/>
                </a:solidFill>
                <a:latin typeface="Arial" panose="020B0604020202020204" pitchFamily="34" charset="0"/>
              </a:rPr>
            </a:br>
            <a:r>
              <a:rPr lang="en-US" altLang="en-US" sz="1500" b="0" dirty="0">
                <a:solidFill>
                  <a:schemeClr val="tx1"/>
                </a:solidFill>
                <a:latin typeface="Arial" panose="020B0604020202020204" pitchFamily="34" charset="0"/>
              </a:rPr>
              <a:t>Job</a:t>
            </a:r>
          </a:p>
        </p:txBody>
      </p:sp>
      <p:sp>
        <p:nvSpPr>
          <p:cNvPr id="96273" name="Rectangle 17">
            <a:extLst>
              <a:ext uri="{FF2B5EF4-FFF2-40B4-BE49-F238E27FC236}">
                <a16:creationId xmlns:a16="http://schemas.microsoft.com/office/drawing/2014/main" id="{D17B6B3B-8E6C-4911-B1A2-981D8B18F432}"/>
              </a:ext>
            </a:extLst>
          </p:cNvPr>
          <p:cNvSpPr>
            <a:spLocks noChangeArrowheads="1"/>
          </p:cNvSpPr>
          <p:nvPr/>
        </p:nvSpPr>
        <p:spPr bwMode="auto">
          <a:xfrm>
            <a:off x="3171825" y="3829050"/>
            <a:ext cx="1171575"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dirty="0">
                <a:solidFill>
                  <a:schemeClr val="tx1"/>
                </a:solidFill>
                <a:latin typeface="Arial" panose="020B0604020202020204" pitchFamily="34" charset="0"/>
              </a:rPr>
              <a:t>“Fun” Friends</a:t>
            </a:r>
          </a:p>
        </p:txBody>
      </p:sp>
      <p:sp>
        <p:nvSpPr>
          <p:cNvPr id="96274" name="Rectangle 18">
            <a:extLst>
              <a:ext uri="{FF2B5EF4-FFF2-40B4-BE49-F238E27FC236}">
                <a16:creationId xmlns:a16="http://schemas.microsoft.com/office/drawing/2014/main" id="{F9476B67-57DD-44DF-A73D-1AFD6B644F09}"/>
              </a:ext>
            </a:extLst>
          </p:cNvPr>
          <p:cNvSpPr>
            <a:spLocks noChangeArrowheads="1"/>
          </p:cNvSpPr>
          <p:nvPr/>
        </p:nvSpPr>
        <p:spPr bwMode="auto">
          <a:xfrm>
            <a:off x="5572125" y="3829050"/>
            <a:ext cx="1400175"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dirty="0">
                <a:solidFill>
                  <a:schemeClr val="tx1"/>
                </a:solidFill>
                <a:latin typeface="Arial" panose="020B0604020202020204" pitchFamily="34" charset="0"/>
              </a:rPr>
              <a:t>Have (lots of) Things</a:t>
            </a:r>
          </a:p>
        </p:txBody>
      </p:sp>
      <p:sp>
        <p:nvSpPr>
          <p:cNvPr id="96275" name="Rectangle 19">
            <a:extLst>
              <a:ext uri="{FF2B5EF4-FFF2-40B4-BE49-F238E27FC236}">
                <a16:creationId xmlns:a16="http://schemas.microsoft.com/office/drawing/2014/main" id="{C61526A3-3CCA-4359-B2E3-66FC31F27F75}"/>
              </a:ext>
            </a:extLst>
          </p:cNvPr>
          <p:cNvSpPr>
            <a:spLocks noChangeArrowheads="1"/>
          </p:cNvSpPr>
          <p:nvPr/>
        </p:nvSpPr>
        <p:spPr bwMode="auto">
          <a:xfrm>
            <a:off x="3314700" y="3143250"/>
            <a:ext cx="1714500"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a:solidFill>
                  <a:schemeClr val="tx1"/>
                </a:solidFill>
                <a:latin typeface="Arial" panose="020B0604020202020204" pitchFamily="34" charset="0"/>
              </a:rPr>
              <a:t>Other Relationships</a:t>
            </a:r>
          </a:p>
        </p:txBody>
      </p:sp>
      <p:sp>
        <p:nvSpPr>
          <p:cNvPr id="96276" name="Rectangle 20">
            <a:extLst>
              <a:ext uri="{FF2B5EF4-FFF2-40B4-BE49-F238E27FC236}">
                <a16:creationId xmlns:a16="http://schemas.microsoft.com/office/drawing/2014/main" id="{B502751D-20BB-469D-A3D6-17C4AB1B3443}"/>
              </a:ext>
            </a:extLst>
          </p:cNvPr>
          <p:cNvSpPr>
            <a:spLocks noChangeArrowheads="1"/>
          </p:cNvSpPr>
          <p:nvPr/>
        </p:nvSpPr>
        <p:spPr bwMode="auto">
          <a:xfrm>
            <a:off x="2914650" y="1600200"/>
            <a:ext cx="102870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a:solidFill>
                  <a:schemeClr val="tx1"/>
                </a:solidFill>
                <a:latin typeface="Arial" panose="020B0604020202020204" pitchFamily="34" charset="0"/>
              </a:rPr>
              <a:t>Stay</a:t>
            </a:r>
          </a:p>
          <a:p>
            <a:pPr algn="ctr">
              <a:lnSpc>
                <a:spcPct val="80000"/>
              </a:lnSpc>
              <a:spcBef>
                <a:spcPct val="0"/>
              </a:spcBef>
              <a:buFontTx/>
              <a:buNone/>
            </a:pPr>
            <a:r>
              <a:rPr lang="en-US" altLang="en-US" sz="1500" b="0">
                <a:solidFill>
                  <a:schemeClr val="tx1"/>
                </a:solidFill>
                <a:latin typeface="Arial" panose="020B0604020202020204" pitchFamily="34" charset="0"/>
              </a:rPr>
              <a:t>Healthy</a:t>
            </a:r>
          </a:p>
        </p:txBody>
      </p:sp>
      <p:sp>
        <p:nvSpPr>
          <p:cNvPr id="96277" name="Rectangle 21">
            <a:extLst>
              <a:ext uri="{FF2B5EF4-FFF2-40B4-BE49-F238E27FC236}">
                <a16:creationId xmlns:a16="http://schemas.microsoft.com/office/drawing/2014/main" id="{C9D47017-62ED-47D6-9C89-688B10A84A16}"/>
              </a:ext>
            </a:extLst>
          </p:cNvPr>
          <p:cNvSpPr>
            <a:spLocks noChangeArrowheads="1"/>
          </p:cNvSpPr>
          <p:nvPr/>
        </p:nvSpPr>
        <p:spPr bwMode="auto">
          <a:xfrm>
            <a:off x="5105400" y="1600200"/>
            <a:ext cx="1143000" cy="51435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dirty="0">
                <a:solidFill>
                  <a:schemeClr val="tx1"/>
                </a:solidFill>
                <a:latin typeface="Arial" panose="020B0604020202020204" pitchFamily="34" charset="0"/>
              </a:rPr>
              <a:t>Get an Education</a:t>
            </a:r>
          </a:p>
        </p:txBody>
      </p:sp>
      <p:sp>
        <p:nvSpPr>
          <p:cNvPr id="96278" name="Text Box 22">
            <a:extLst>
              <a:ext uri="{FF2B5EF4-FFF2-40B4-BE49-F238E27FC236}">
                <a16:creationId xmlns:a16="http://schemas.microsoft.com/office/drawing/2014/main" id="{A3A6E550-AF76-4CBE-996E-C0445E55B3BA}"/>
              </a:ext>
            </a:extLst>
          </p:cNvPr>
          <p:cNvSpPr txBox="1">
            <a:spLocks noChangeArrowheads="1"/>
          </p:cNvSpPr>
          <p:nvPr/>
        </p:nvSpPr>
        <p:spPr bwMode="auto">
          <a:xfrm>
            <a:off x="4000501" y="1557338"/>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Times New Roman" panose="02020603050405020304" pitchFamily="18" charset="0"/>
              </a:rPr>
              <a:t>. . . . .</a:t>
            </a:r>
          </a:p>
        </p:txBody>
      </p:sp>
      <p:sp>
        <p:nvSpPr>
          <p:cNvPr id="118808" name="Text Box 23">
            <a:extLst>
              <a:ext uri="{FF2B5EF4-FFF2-40B4-BE49-F238E27FC236}">
                <a16:creationId xmlns:a16="http://schemas.microsoft.com/office/drawing/2014/main" id="{833D0ACD-E28F-4F8F-BC29-8D99285FC87C}"/>
              </a:ext>
            </a:extLst>
          </p:cNvPr>
          <p:cNvSpPr txBox="1">
            <a:spLocks noChangeArrowheads="1"/>
          </p:cNvSpPr>
          <p:nvPr/>
        </p:nvSpPr>
        <p:spPr bwMode="auto">
          <a:xfrm rot="5400000">
            <a:off x="7136911" y="1929885"/>
            <a:ext cx="91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1800">
                <a:solidFill>
                  <a:srgbClr val="FFFF00"/>
                </a:solidFill>
                <a:latin typeface="Arial" panose="020B0604020202020204" pitchFamily="34" charset="0"/>
              </a:rPr>
              <a:t>WHY?</a:t>
            </a:r>
          </a:p>
        </p:txBody>
      </p:sp>
      <p:sp>
        <p:nvSpPr>
          <p:cNvPr id="118809" name="Line 24">
            <a:extLst>
              <a:ext uri="{FF2B5EF4-FFF2-40B4-BE49-F238E27FC236}">
                <a16:creationId xmlns:a16="http://schemas.microsoft.com/office/drawing/2014/main" id="{D1024761-9B89-488E-8B74-6BDBFD33D8DB}"/>
              </a:ext>
            </a:extLst>
          </p:cNvPr>
          <p:cNvSpPr>
            <a:spLocks noChangeShapeType="1"/>
          </p:cNvSpPr>
          <p:nvPr/>
        </p:nvSpPr>
        <p:spPr bwMode="auto">
          <a:xfrm>
            <a:off x="7594111" y="2514600"/>
            <a:ext cx="0" cy="80010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en-US" sz="1800"/>
          </a:p>
        </p:txBody>
      </p:sp>
      <p:sp>
        <p:nvSpPr>
          <p:cNvPr id="118810" name="Text Box 25">
            <a:extLst>
              <a:ext uri="{FF2B5EF4-FFF2-40B4-BE49-F238E27FC236}">
                <a16:creationId xmlns:a16="http://schemas.microsoft.com/office/drawing/2014/main" id="{02A020C0-C4CD-4660-BA95-C2498CA653CB}"/>
              </a:ext>
            </a:extLst>
          </p:cNvPr>
          <p:cNvSpPr txBox="1">
            <a:spLocks noChangeArrowheads="1"/>
          </p:cNvSpPr>
          <p:nvPr/>
        </p:nvSpPr>
        <p:spPr bwMode="auto">
          <a:xfrm rot="16200000">
            <a:off x="730983" y="2815710"/>
            <a:ext cx="971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1800">
                <a:solidFill>
                  <a:srgbClr val="FFFF00"/>
                </a:solidFill>
                <a:latin typeface="Arial" panose="020B0604020202020204" pitchFamily="34" charset="0"/>
              </a:rPr>
              <a:t>HOW?</a:t>
            </a:r>
          </a:p>
        </p:txBody>
      </p:sp>
      <p:sp>
        <p:nvSpPr>
          <p:cNvPr id="118811" name="Line 26">
            <a:extLst>
              <a:ext uri="{FF2B5EF4-FFF2-40B4-BE49-F238E27FC236}">
                <a16:creationId xmlns:a16="http://schemas.microsoft.com/office/drawing/2014/main" id="{535C2EB2-0E42-4D06-AE5F-800BC010B5F6}"/>
              </a:ext>
            </a:extLst>
          </p:cNvPr>
          <p:cNvSpPr>
            <a:spLocks noChangeShapeType="1"/>
          </p:cNvSpPr>
          <p:nvPr/>
        </p:nvSpPr>
        <p:spPr bwMode="auto">
          <a:xfrm flipV="1">
            <a:off x="1216758" y="1771650"/>
            <a:ext cx="0" cy="85725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25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7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627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626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6264"/>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626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6275"/>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626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6270"/>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6265"/>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6266"/>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627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626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6271"/>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6268"/>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6267"/>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6277"/>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6276"/>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6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animBg="1"/>
      <p:bldP spid="96260" grpId="0" animBg="1"/>
      <p:bldP spid="96261" grpId="0" animBg="1"/>
      <p:bldP spid="96262" grpId="0" animBg="1"/>
      <p:bldP spid="96263" grpId="0" animBg="1"/>
      <p:bldP spid="96264" grpId="0" animBg="1"/>
      <p:bldP spid="96265" grpId="0" animBg="1"/>
      <p:bldP spid="96266" grpId="0" animBg="1"/>
      <p:bldP spid="96267" grpId="0" animBg="1"/>
      <p:bldP spid="96268" grpId="0" animBg="1"/>
      <p:bldP spid="96269" grpId="0" animBg="1"/>
      <p:bldP spid="96270" grpId="0" animBg="1"/>
      <p:bldP spid="96271" grpId="0" animBg="1"/>
      <p:bldP spid="96272" grpId="0" animBg="1"/>
      <p:bldP spid="96273" grpId="0" animBg="1"/>
      <p:bldP spid="96274" grpId="0" animBg="1"/>
      <p:bldP spid="96275" grpId="0" animBg="1"/>
      <p:bldP spid="96276" grpId="0" animBg="1"/>
      <p:bldP spid="96277" grpId="0" animBg="1"/>
      <p:bldP spid="9627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Number Placeholder 5">
            <a:extLst>
              <a:ext uri="{FF2B5EF4-FFF2-40B4-BE49-F238E27FC236}">
                <a16:creationId xmlns:a16="http://schemas.microsoft.com/office/drawing/2014/main" id="{0D02D237-AD03-4120-ADE3-20B0B9A60C0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18AD7EC4-D3AE-4269-B93C-0C743A69D811}" type="slidenum">
              <a:rPr lang="en-US" altLang="en-US" sz="1200">
                <a:latin typeface="Arial" panose="020B0604020202020204" pitchFamily="34" charset="0"/>
              </a:rPr>
              <a:pPr>
                <a:spcBef>
                  <a:spcPct val="0"/>
                </a:spcBef>
                <a:buFontTx/>
                <a:buNone/>
              </a:pPr>
              <a:t>17</a:t>
            </a:fld>
            <a:endParaRPr lang="en-US" altLang="en-US" sz="1200">
              <a:latin typeface="Arial" panose="020B0604020202020204" pitchFamily="34" charset="0"/>
            </a:endParaRPr>
          </a:p>
        </p:txBody>
      </p:sp>
      <p:sp>
        <p:nvSpPr>
          <p:cNvPr id="119811" name="Rectangle 2">
            <a:extLst>
              <a:ext uri="{FF2B5EF4-FFF2-40B4-BE49-F238E27FC236}">
                <a16:creationId xmlns:a16="http://schemas.microsoft.com/office/drawing/2014/main" id="{998F3DD9-C4D1-4D3B-AA1C-A982D4B26D66}"/>
              </a:ext>
            </a:extLst>
          </p:cNvPr>
          <p:cNvSpPr>
            <a:spLocks noGrp="1" noChangeArrowheads="1"/>
          </p:cNvSpPr>
          <p:nvPr>
            <p:ph type="title"/>
          </p:nvPr>
        </p:nvSpPr>
        <p:spPr>
          <a:xfrm>
            <a:off x="1143000" y="285750"/>
            <a:ext cx="6858000" cy="514350"/>
          </a:xfrm>
        </p:spPr>
        <p:txBody>
          <a:bodyPr/>
          <a:lstStyle/>
          <a:p>
            <a:r>
              <a:rPr lang="en-US" altLang="en-US" sz="3000"/>
              <a:t>Spirit-Led Decision Structure </a:t>
            </a:r>
            <a:r>
              <a:rPr lang="en-US" altLang="en-US"/>
              <a:t>(example)</a:t>
            </a:r>
          </a:p>
        </p:txBody>
      </p:sp>
      <p:sp>
        <p:nvSpPr>
          <p:cNvPr id="97283" name="Rectangle 3">
            <a:extLst>
              <a:ext uri="{FF2B5EF4-FFF2-40B4-BE49-F238E27FC236}">
                <a16:creationId xmlns:a16="http://schemas.microsoft.com/office/drawing/2014/main" id="{7F479BB6-CCF9-431A-8A52-B387E2C301D0}"/>
              </a:ext>
            </a:extLst>
          </p:cNvPr>
          <p:cNvSpPr>
            <a:spLocks noChangeArrowheads="1"/>
          </p:cNvSpPr>
          <p:nvPr/>
        </p:nvSpPr>
        <p:spPr bwMode="auto">
          <a:xfrm>
            <a:off x="2114550" y="4629150"/>
            <a:ext cx="4857750" cy="5715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3000">
                <a:solidFill>
                  <a:schemeClr val="tx1"/>
                </a:solidFill>
                <a:latin typeface="Arial" panose="020B0604020202020204" pitchFamily="34" charset="0"/>
              </a:rPr>
              <a:t>Please God (II Cor 5:9)</a:t>
            </a:r>
          </a:p>
        </p:txBody>
      </p:sp>
      <p:sp>
        <p:nvSpPr>
          <p:cNvPr id="97284" name="Rectangle 4">
            <a:extLst>
              <a:ext uri="{FF2B5EF4-FFF2-40B4-BE49-F238E27FC236}">
                <a16:creationId xmlns:a16="http://schemas.microsoft.com/office/drawing/2014/main" id="{23BD5098-5310-418C-A6F6-73B6139FE275}"/>
              </a:ext>
            </a:extLst>
          </p:cNvPr>
          <p:cNvSpPr>
            <a:spLocks noChangeArrowheads="1"/>
          </p:cNvSpPr>
          <p:nvPr/>
        </p:nvSpPr>
        <p:spPr bwMode="auto">
          <a:xfrm>
            <a:off x="2286000" y="4057650"/>
            <a:ext cx="2171700" cy="5715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2700" b="0">
                <a:solidFill>
                  <a:schemeClr val="tx1"/>
                </a:solidFill>
                <a:latin typeface="Arial" panose="020B0604020202020204" pitchFamily="34" charset="0"/>
              </a:rPr>
              <a:t>Save Self</a:t>
            </a:r>
          </a:p>
        </p:txBody>
      </p:sp>
      <p:sp>
        <p:nvSpPr>
          <p:cNvPr id="97285" name="Rectangle 5">
            <a:extLst>
              <a:ext uri="{FF2B5EF4-FFF2-40B4-BE49-F238E27FC236}">
                <a16:creationId xmlns:a16="http://schemas.microsoft.com/office/drawing/2014/main" id="{E49FA375-EFD1-4976-91F2-60660910547C}"/>
              </a:ext>
            </a:extLst>
          </p:cNvPr>
          <p:cNvSpPr>
            <a:spLocks noChangeArrowheads="1"/>
          </p:cNvSpPr>
          <p:nvPr/>
        </p:nvSpPr>
        <p:spPr bwMode="auto">
          <a:xfrm>
            <a:off x="4457700" y="4057650"/>
            <a:ext cx="2350294" cy="5715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2700" b="0">
                <a:solidFill>
                  <a:schemeClr val="tx1"/>
                </a:solidFill>
                <a:latin typeface="Arial" panose="020B0604020202020204" pitchFamily="34" charset="0"/>
              </a:rPr>
              <a:t>Save Others</a:t>
            </a:r>
          </a:p>
        </p:txBody>
      </p:sp>
      <p:sp>
        <p:nvSpPr>
          <p:cNvPr id="97286" name="Rectangle 6">
            <a:extLst>
              <a:ext uri="{FF2B5EF4-FFF2-40B4-BE49-F238E27FC236}">
                <a16:creationId xmlns:a16="http://schemas.microsoft.com/office/drawing/2014/main" id="{FBE5B400-B043-47F6-822B-A087857ED3FC}"/>
              </a:ext>
            </a:extLst>
          </p:cNvPr>
          <p:cNvSpPr>
            <a:spLocks noChangeArrowheads="1"/>
          </p:cNvSpPr>
          <p:nvPr/>
        </p:nvSpPr>
        <p:spPr bwMode="auto">
          <a:xfrm>
            <a:off x="2395538" y="3371850"/>
            <a:ext cx="142875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b="0">
                <a:solidFill>
                  <a:schemeClr val="tx1"/>
                </a:solidFill>
                <a:latin typeface="Arial" panose="020B0604020202020204" pitchFamily="34" charset="0"/>
              </a:rPr>
              <a:t>Grow &amp; be Encouraged</a:t>
            </a:r>
          </a:p>
          <a:p>
            <a:pPr algn="ctr">
              <a:lnSpc>
                <a:spcPct val="80000"/>
              </a:lnSpc>
              <a:spcBef>
                <a:spcPct val="0"/>
              </a:spcBef>
              <a:buFontTx/>
              <a:buNone/>
            </a:pPr>
            <a:r>
              <a:rPr lang="en-US" altLang="en-US" sz="1800" b="0">
                <a:solidFill>
                  <a:schemeClr val="tx1"/>
                </a:solidFill>
                <a:latin typeface="Arial" panose="020B0604020202020204" pitchFamily="34" charset="0"/>
              </a:rPr>
              <a:t>Spiritually</a:t>
            </a:r>
          </a:p>
        </p:txBody>
      </p:sp>
      <p:sp>
        <p:nvSpPr>
          <p:cNvPr id="97287" name="Rectangle 7">
            <a:extLst>
              <a:ext uri="{FF2B5EF4-FFF2-40B4-BE49-F238E27FC236}">
                <a16:creationId xmlns:a16="http://schemas.microsoft.com/office/drawing/2014/main" id="{5822B826-398A-4BDB-8CDC-FEAF7F231325}"/>
              </a:ext>
            </a:extLst>
          </p:cNvPr>
          <p:cNvSpPr>
            <a:spLocks noChangeArrowheads="1"/>
          </p:cNvSpPr>
          <p:nvPr/>
        </p:nvSpPr>
        <p:spPr bwMode="auto">
          <a:xfrm>
            <a:off x="5600700" y="3371850"/>
            <a:ext cx="108585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b="0" dirty="0">
                <a:solidFill>
                  <a:schemeClr val="tx1"/>
                </a:solidFill>
                <a:latin typeface="Arial" panose="020B0604020202020204" pitchFamily="34" charset="0"/>
              </a:rPr>
              <a:t>Teach Others</a:t>
            </a:r>
          </a:p>
        </p:txBody>
      </p:sp>
      <p:sp>
        <p:nvSpPr>
          <p:cNvPr id="97288" name="Rectangle 8">
            <a:extLst>
              <a:ext uri="{FF2B5EF4-FFF2-40B4-BE49-F238E27FC236}">
                <a16:creationId xmlns:a16="http://schemas.microsoft.com/office/drawing/2014/main" id="{2AD2F662-E243-4323-8A18-72BAAA0B1BC1}"/>
              </a:ext>
            </a:extLst>
          </p:cNvPr>
          <p:cNvSpPr>
            <a:spLocks noChangeArrowheads="1"/>
          </p:cNvSpPr>
          <p:nvPr/>
        </p:nvSpPr>
        <p:spPr bwMode="auto">
          <a:xfrm>
            <a:off x="4743450" y="3371850"/>
            <a:ext cx="91440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b="0" dirty="0">
                <a:solidFill>
                  <a:schemeClr val="tx1"/>
                </a:solidFill>
                <a:latin typeface="Arial" panose="020B0604020202020204" pitchFamily="34" charset="0"/>
              </a:rPr>
              <a:t>Edify Others</a:t>
            </a:r>
          </a:p>
        </p:txBody>
      </p:sp>
      <p:sp>
        <p:nvSpPr>
          <p:cNvPr id="97289" name="Rectangle 9">
            <a:extLst>
              <a:ext uri="{FF2B5EF4-FFF2-40B4-BE49-F238E27FC236}">
                <a16:creationId xmlns:a16="http://schemas.microsoft.com/office/drawing/2014/main" id="{5846645B-89C7-479A-9DCC-C893C5D09037}"/>
              </a:ext>
            </a:extLst>
          </p:cNvPr>
          <p:cNvSpPr>
            <a:spLocks noChangeArrowheads="1"/>
          </p:cNvSpPr>
          <p:nvPr/>
        </p:nvSpPr>
        <p:spPr bwMode="auto">
          <a:xfrm>
            <a:off x="4286250" y="2857500"/>
            <a:ext cx="645319"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350" b="0">
                <a:solidFill>
                  <a:schemeClr val="tx1"/>
                </a:solidFill>
                <a:latin typeface="Arial" panose="020B0604020202020204" pitchFamily="34" charset="0"/>
              </a:rPr>
              <a:t>Marry</a:t>
            </a:r>
          </a:p>
        </p:txBody>
      </p:sp>
      <p:sp>
        <p:nvSpPr>
          <p:cNvPr id="97290" name="Rectangle 10">
            <a:extLst>
              <a:ext uri="{FF2B5EF4-FFF2-40B4-BE49-F238E27FC236}">
                <a16:creationId xmlns:a16="http://schemas.microsoft.com/office/drawing/2014/main" id="{2627E986-FD7F-48AD-BB7E-534451BEE2A9}"/>
              </a:ext>
            </a:extLst>
          </p:cNvPr>
          <p:cNvSpPr>
            <a:spLocks noChangeArrowheads="1"/>
          </p:cNvSpPr>
          <p:nvPr/>
        </p:nvSpPr>
        <p:spPr bwMode="auto">
          <a:xfrm>
            <a:off x="4914900" y="2857500"/>
            <a:ext cx="816769"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200" b="0" dirty="0">
                <a:solidFill>
                  <a:schemeClr val="tx1"/>
                </a:solidFill>
                <a:latin typeface="Arial" panose="020B0604020202020204" pitchFamily="34" charset="0"/>
              </a:rPr>
              <a:t>Have Children</a:t>
            </a:r>
          </a:p>
        </p:txBody>
      </p:sp>
      <p:sp>
        <p:nvSpPr>
          <p:cNvPr id="97291" name="Rectangle 11">
            <a:extLst>
              <a:ext uri="{FF2B5EF4-FFF2-40B4-BE49-F238E27FC236}">
                <a16:creationId xmlns:a16="http://schemas.microsoft.com/office/drawing/2014/main" id="{D221DC73-A20B-464D-AA95-666F2BFC5768}"/>
              </a:ext>
            </a:extLst>
          </p:cNvPr>
          <p:cNvSpPr>
            <a:spLocks noChangeArrowheads="1"/>
          </p:cNvSpPr>
          <p:nvPr/>
        </p:nvSpPr>
        <p:spPr bwMode="auto">
          <a:xfrm>
            <a:off x="3429001" y="2857500"/>
            <a:ext cx="892968"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350" b="0" dirty="0">
                <a:solidFill>
                  <a:schemeClr val="tx1"/>
                </a:solidFill>
                <a:latin typeface="Arial" panose="020B0604020202020204" pitchFamily="34" charset="0"/>
              </a:rPr>
              <a:t>Work in a Church</a:t>
            </a:r>
          </a:p>
        </p:txBody>
      </p:sp>
      <p:sp>
        <p:nvSpPr>
          <p:cNvPr id="97292" name="Rectangle 12">
            <a:extLst>
              <a:ext uri="{FF2B5EF4-FFF2-40B4-BE49-F238E27FC236}">
                <a16:creationId xmlns:a16="http://schemas.microsoft.com/office/drawing/2014/main" id="{FB693D34-582C-4378-947C-537F6645300A}"/>
              </a:ext>
            </a:extLst>
          </p:cNvPr>
          <p:cNvSpPr>
            <a:spLocks noChangeArrowheads="1"/>
          </p:cNvSpPr>
          <p:nvPr/>
        </p:nvSpPr>
        <p:spPr bwMode="auto">
          <a:xfrm>
            <a:off x="2571751" y="2857500"/>
            <a:ext cx="859631"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350" b="0">
                <a:solidFill>
                  <a:schemeClr val="tx1"/>
                </a:solidFill>
                <a:latin typeface="Arial" panose="020B0604020202020204" pitchFamily="34" charset="0"/>
              </a:rPr>
              <a:t>Personal</a:t>
            </a:r>
          </a:p>
          <a:p>
            <a:pPr algn="ctr">
              <a:lnSpc>
                <a:spcPct val="80000"/>
              </a:lnSpc>
              <a:spcBef>
                <a:spcPct val="0"/>
              </a:spcBef>
              <a:buFontTx/>
              <a:buNone/>
            </a:pPr>
            <a:r>
              <a:rPr lang="en-US" altLang="en-US" sz="1350" b="0">
                <a:solidFill>
                  <a:schemeClr val="tx1"/>
                </a:solidFill>
                <a:latin typeface="Arial" panose="020B0604020202020204" pitchFamily="34" charset="0"/>
              </a:rPr>
              <a:t>Devotion</a:t>
            </a:r>
          </a:p>
        </p:txBody>
      </p:sp>
      <p:sp>
        <p:nvSpPr>
          <p:cNvPr id="97293" name="Rectangle 13">
            <a:extLst>
              <a:ext uri="{FF2B5EF4-FFF2-40B4-BE49-F238E27FC236}">
                <a16:creationId xmlns:a16="http://schemas.microsoft.com/office/drawing/2014/main" id="{5B7F57FE-41CF-48FE-BF77-439B50320667}"/>
              </a:ext>
            </a:extLst>
          </p:cNvPr>
          <p:cNvSpPr>
            <a:spLocks noChangeArrowheads="1"/>
          </p:cNvSpPr>
          <p:nvPr/>
        </p:nvSpPr>
        <p:spPr bwMode="auto">
          <a:xfrm>
            <a:off x="5715001" y="2857500"/>
            <a:ext cx="773906"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350" b="0">
                <a:solidFill>
                  <a:schemeClr val="tx1"/>
                </a:solidFill>
                <a:latin typeface="Arial" panose="020B0604020202020204" pitchFamily="34" charset="0"/>
              </a:rPr>
              <a:t>Have Friends</a:t>
            </a:r>
          </a:p>
        </p:txBody>
      </p:sp>
      <p:sp>
        <p:nvSpPr>
          <p:cNvPr id="97294" name="Rectangle 14">
            <a:extLst>
              <a:ext uri="{FF2B5EF4-FFF2-40B4-BE49-F238E27FC236}">
                <a16:creationId xmlns:a16="http://schemas.microsoft.com/office/drawing/2014/main" id="{7CCE0E86-3CF0-4461-B006-FF2434984997}"/>
              </a:ext>
            </a:extLst>
          </p:cNvPr>
          <p:cNvSpPr>
            <a:spLocks noChangeArrowheads="1"/>
          </p:cNvSpPr>
          <p:nvPr/>
        </p:nvSpPr>
        <p:spPr bwMode="auto">
          <a:xfrm>
            <a:off x="3600451" y="1828800"/>
            <a:ext cx="584597"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200" dirty="0">
                <a:solidFill>
                  <a:schemeClr val="tx1"/>
                </a:solidFill>
                <a:latin typeface="Arial" panose="020B0604020202020204" pitchFamily="34" charset="0"/>
              </a:rPr>
              <a:t>Have a Job</a:t>
            </a:r>
          </a:p>
        </p:txBody>
      </p:sp>
      <p:sp>
        <p:nvSpPr>
          <p:cNvPr id="97295" name="Rectangle 15">
            <a:extLst>
              <a:ext uri="{FF2B5EF4-FFF2-40B4-BE49-F238E27FC236}">
                <a16:creationId xmlns:a16="http://schemas.microsoft.com/office/drawing/2014/main" id="{52C440A5-83DB-43ED-B335-020673EC988E}"/>
              </a:ext>
            </a:extLst>
          </p:cNvPr>
          <p:cNvSpPr>
            <a:spLocks noChangeArrowheads="1"/>
          </p:cNvSpPr>
          <p:nvPr/>
        </p:nvSpPr>
        <p:spPr bwMode="auto">
          <a:xfrm>
            <a:off x="5429250" y="2343150"/>
            <a:ext cx="9144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200" dirty="0">
                <a:solidFill>
                  <a:schemeClr val="tx1"/>
                </a:solidFill>
                <a:latin typeface="Arial" panose="020B0604020202020204" pitchFamily="34" charset="0"/>
              </a:rPr>
              <a:t>Social</a:t>
            </a:r>
          </a:p>
          <a:p>
            <a:pPr algn="ctr">
              <a:lnSpc>
                <a:spcPct val="80000"/>
              </a:lnSpc>
              <a:spcBef>
                <a:spcPct val="0"/>
              </a:spcBef>
              <a:buFontTx/>
              <a:buNone/>
            </a:pPr>
            <a:r>
              <a:rPr lang="en-US" altLang="en-US" sz="1200" dirty="0">
                <a:solidFill>
                  <a:schemeClr val="tx1"/>
                </a:solidFill>
                <a:latin typeface="Arial" panose="020B0604020202020204" pitchFamily="34" charset="0"/>
              </a:rPr>
              <a:t>Activities</a:t>
            </a:r>
          </a:p>
        </p:txBody>
      </p:sp>
      <p:sp>
        <p:nvSpPr>
          <p:cNvPr id="97296" name="Rectangle 16">
            <a:extLst>
              <a:ext uri="{FF2B5EF4-FFF2-40B4-BE49-F238E27FC236}">
                <a16:creationId xmlns:a16="http://schemas.microsoft.com/office/drawing/2014/main" id="{ED16101F-E0E3-4158-B47E-9F4626673DF7}"/>
              </a:ext>
            </a:extLst>
          </p:cNvPr>
          <p:cNvSpPr>
            <a:spLocks noChangeArrowheads="1"/>
          </p:cNvSpPr>
          <p:nvPr/>
        </p:nvSpPr>
        <p:spPr bwMode="auto">
          <a:xfrm>
            <a:off x="3486150" y="2343150"/>
            <a:ext cx="8001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100" dirty="0">
                <a:solidFill>
                  <a:schemeClr val="tx1"/>
                </a:solidFill>
                <a:latin typeface="Arial" panose="020B0604020202020204" pitchFamily="34" charset="0"/>
              </a:rPr>
              <a:t>Support/ Care for</a:t>
            </a:r>
          </a:p>
          <a:p>
            <a:pPr algn="ctr">
              <a:lnSpc>
                <a:spcPct val="80000"/>
              </a:lnSpc>
              <a:spcBef>
                <a:spcPct val="0"/>
              </a:spcBef>
              <a:buFontTx/>
              <a:buNone/>
            </a:pPr>
            <a:r>
              <a:rPr lang="en-US" altLang="en-US" sz="1100" dirty="0">
                <a:solidFill>
                  <a:schemeClr val="tx1"/>
                </a:solidFill>
                <a:latin typeface="Arial" panose="020B0604020202020204" pitchFamily="34" charset="0"/>
              </a:rPr>
              <a:t> Family</a:t>
            </a:r>
          </a:p>
        </p:txBody>
      </p:sp>
      <p:sp>
        <p:nvSpPr>
          <p:cNvPr id="97297" name="Rectangle 17">
            <a:extLst>
              <a:ext uri="{FF2B5EF4-FFF2-40B4-BE49-F238E27FC236}">
                <a16:creationId xmlns:a16="http://schemas.microsoft.com/office/drawing/2014/main" id="{C717FAD9-49E1-404E-89E8-FEACA0EEA6A2}"/>
              </a:ext>
            </a:extLst>
          </p:cNvPr>
          <p:cNvSpPr>
            <a:spLocks noChangeArrowheads="1"/>
          </p:cNvSpPr>
          <p:nvPr/>
        </p:nvSpPr>
        <p:spPr bwMode="auto">
          <a:xfrm>
            <a:off x="3028950" y="1428750"/>
            <a:ext cx="628650" cy="4000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050">
                <a:solidFill>
                  <a:schemeClr val="tx1"/>
                </a:solidFill>
                <a:latin typeface="Arial" panose="020B0604020202020204" pitchFamily="34" charset="0"/>
              </a:rPr>
              <a:t>Go to School</a:t>
            </a:r>
          </a:p>
        </p:txBody>
      </p:sp>
      <p:sp>
        <p:nvSpPr>
          <p:cNvPr id="97298" name="Rectangle 18">
            <a:extLst>
              <a:ext uri="{FF2B5EF4-FFF2-40B4-BE49-F238E27FC236}">
                <a16:creationId xmlns:a16="http://schemas.microsoft.com/office/drawing/2014/main" id="{869E913C-5118-44CC-B4F0-25DBA6DEDC64}"/>
              </a:ext>
            </a:extLst>
          </p:cNvPr>
          <p:cNvSpPr>
            <a:spLocks noChangeArrowheads="1"/>
          </p:cNvSpPr>
          <p:nvPr/>
        </p:nvSpPr>
        <p:spPr bwMode="auto">
          <a:xfrm>
            <a:off x="4800600" y="1828800"/>
            <a:ext cx="8001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200">
                <a:solidFill>
                  <a:schemeClr val="tx1"/>
                </a:solidFill>
                <a:latin typeface="Arial" panose="020B0604020202020204" pitchFamily="34" charset="0"/>
              </a:rPr>
              <a:t>Stay Healthy</a:t>
            </a:r>
          </a:p>
        </p:txBody>
      </p:sp>
      <p:sp>
        <p:nvSpPr>
          <p:cNvPr id="97299" name="Rectangle 19">
            <a:extLst>
              <a:ext uri="{FF2B5EF4-FFF2-40B4-BE49-F238E27FC236}">
                <a16:creationId xmlns:a16="http://schemas.microsoft.com/office/drawing/2014/main" id="{4ABB8F7B-9B9C-430C-8239-8FD36F1B83DC}"/>
              </a:ext>
            </a:extLst>
          </p:cNvPr>
          <p:cNvSpPr>
            <a:spLocks noChangeArrowheads="1"/>
          </p:cNvSpPr>
          <p:nvPr/>
        </p:nvSpPr>
        <p:spPr bwMode="auto">
          <a:xfrm>
            <a:off x="2743200" y="2343150"/>
            <a:ext cx="74295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200">
                <a:solidFill>
                  <a:schemeClr val="tx1"/>
                </a:solidFill>
                <a:latin typeface="Arial" panose="020B0604020202020204" pitchFamily="34" charset="0"/>
              </a:rPr>
              <a:t>Build My Skills</a:t>
            </a:r>
          </a:p>
        </p:txBody>
      </p:sp>
      <p:sp>
        <p:nvSpPr>
          <p:cNvPr id="97300" name="Rectangle 20">
            <a:extLst>
              <a:ext uri="{FF2B5EF4-FFF2-40B4-BE49-F238E27FC236}">
                <a16:creationId xmlns:a16="http://schemas.microsoft.com/office/drawing/2014/main" id="{A5FC614A-9400-46E7-9BD6-995A07CA6F36}"/>
              </a:ext>
            </a:extLst>
          </p:cNvPr>
          <p:cNvSpPr>
            <a:spLocks noChangeArrowheads="1"/>
          </p:cNvSpPr>
          <p:nvPr/>
        </p:nvSpPr>
        <p:spPr bwMode="auto">
          <a:xfrm>
            <a:off x="2857501" y="1828800"/>
            <a:ext cx="756166"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100" dirty="0">
                <a:solidFill>
                  <a:schemeClr val="tx1"/>
                </a:solidFill>
                <a:latin typeface="Arial" panose="020B0604020202020204" pitchFamily="34" charset="0"/>
              </a:rPr>
              <a:t>Get </a:t>
            </a:r>
          </a:p>
          <a:p>
            <a:pPr algn="ctr">
              <a:lnSpc>
                <a:spcPct val="80000"/>
              </a:lnSpc>
              <a:spcBef>
                <a:spcPct val="0"/>
              </a:spcBef>
              <a:buFontTx/>
              <a:buNone/>
            </a:pPr>
            <a:r>
              <a:rPr lang="en-US" altLang="en-US" sz="1100" dirty="0">
                <a:solidFill>
                  <a:schemeClr val="tx1"/>
                </a:solidFill>
                <a:latin typeface="Arial" panose="020B0604020202020204" pitchFamily="34" charset="0"/>
              </a:rPr>
              <a:t>Training</a:t>
            </a:r>
          </a:p>
        </p:txBody>
      </p:sp>
      <p:sp>
        <p:nvSpPr>
          <p:cNvPr id="97301" name="Rectangle 21">
            <a:extLst>
              <a:ext uri="{FF2B5EF4-FFF2-40B4-BE49-F238E27FC236}">
                <a16:creationId xmlns:a16="http://schemas.microsoft.com/office/drawing/2014/main" id="{A6507DD1-ED6F-42EF-A38C-1B4E84AEC19C}"/>
              </a:ext>
            </a:extLst>
          </p:cNvPr>
          <p:cNvSpPr>
            <a:spLocks noChangeArrowheads="1"/>
          </p:cNvSpPr>
          <p:nvPr/>
        </p:nvSpPr>
        <p:spPr bwMode="auto">
          <a:xfrm>
            <a:off x="4457700" y="1428750"/>
            <a:ext cx="742950" cy="4000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050" dirty="0">
                <a:solidFill>
                  <a:schemeClr val="tx1"/>
                </a:solidFill>
                <a:latin typeface="Arial" panose="020B0604020202020204" pitchFamily="34" charset="0"/>
              </a:rPr>
              <a:t>Exercise</a:t>
            </a:r>
          </a:p>
        </p:txBody>
      </p:sp>
      <p:sp>
        <p:nvSpPr>
          <p:cNvPr id="97302" name="Rectangle 22">
            <a:extLst>
              <a:ext uri="{FF2B5EF4-FFF2-40B4-BE49-F238E27FC236}">
                <a16:creationId xmlns:a16="http://schemas.microsoft.com/office/drawing/2014/main" id="{7DB1FC22-A471-4CBD-857E-1B5805F477AE}"/>
              </a:ext>
            </a:extLst>
          </p:cNvPr>
          <p:cNvSpPr>
            <a:spLocks noChangeArrowheads="1"/>
          </p:cNvSpPr>
          <p:nvPr/>
        </p:nvSpPr>
        <p:spPr bwMode="auto">
          <a:xfrm>
            <a:off x="4286250" y="2343150"/>
            <a:ext cx="11430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200">
                <a:solidFill>
                  <a:schemeClr val="tx1"/>
                </a:solidFill>
                <a:latin typeface="Arial" panose="020B0604020202020204" pitchFamily="34" charset="0"/>
              </a:rPr>
              <a:t>(Have Time for Spiritual Activities)</a:t>
            </a:r>
          </a:p>
        </p:txBody>
      </p:sp>
      <p:sp>
        <p:nvSpPr>
          <p:cNvPr id="97303" name="Rectangle 23">
            <a:extLst>
              <a:ext uri="{FF2B5EF4-FFF2-40B4-BE49-F238E27FC236}">
                <a16:creationId xmlns:a16="http://schemas.microsoft.com/office/drawing/2014/main" id="{370A05DB-7A29-47BF-BDE1-3DD129B0766B}"/>
              </a:ext>
            </a:extLst>
          </p:cNvPr>
          <p:cNvSpPr>
            <a:spLocks noChangeArrowheads="1"/>
          </p:cNvSpPr>
          <p:nvPr/>
        </p:nvSpPr>
        <p:spPr bwMode="auto">
          <a:xfrm>
            <a:off x="5200650" y="1428750"/>
            <a:ext cx="882254" cy="4000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050">
                <a:solidFill>
                  <a:schemeClr val="tx1"/>
                </a:solidFill>
                <a:latin typeface="Arial" panose="020B0604020202020204" pitchFamily="34" charset="0"/>
              </a:rPr>
              <a:t>Recreation /Hobbies</a:t>
            </a:r>
          </a:p>
        </p:txBody>
      </p:sp>
      <p:sp>
        <p:nvSpPr>
          <p:cNvPr id="97304" name="Rectangle 24">
            <a:extLst>
              <a:ext uri="{FF2B5EF4-FFF2-40B4-BE49-F238E27FC236}">
                <a16:creationId xmlns:a16="http://schemas.microsoft.com/office/drawing/2014/main" id="{8BDC8D4B-7D8F-4441-94C2-827B95D9D7E0}"/>
              </a:ext>
            </a:extLst>
          </p:cNvPr>
          <p:cNvSpPr>
            <a:spLocks noChangeArrowheads="1"/>
          </p:cNvSpPr>
          <p:nvPr/>
        </p:nvSpPr>
        <p:spPr bwMode="auto">
          <a:xfrm>
            <a:off x="4171950" y="1828800"/>
            <a:ext cx="62865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100">
                <a:solidFill>
                  <a:schemeClr val="tx1"/>
                </a:solidFill>
                <a:latin typeface="Arial" panose="020B0604020202020204" pitchFamily="34" charset="0"/>
              </a:rPr>
              <a:t>Have a House</a:t>
            </a:r>
          </a:p>
        </p:txBody>
      </p:sp>
      <p:sp>
        <p:nvSpPr>
          <p:cNvPr id="97305" name="Rectangle 25">
            <a:extLst>
              <a:ext uri="{FF2B5EF4-FFF2-40B4-BE49-F238E27FC236}">
                <a16:creationId xmlns:a16="http://schemas.microsoft.com/office/drawing/2014/main" id="{27B8CBBE-B3E9-4318-8472-5964AFB2A37F}"/>
              </a:ext>
            </a:extLst>
          </p:cNvPr>
          <p:cNvSpPr>
            <a:spLocks noChangeArrowheads="1"/>
          </p:cNvSpPr>
          <p:nvPr/>
        </p:nvSpPr>
        <p:spPr bwMode="auto">
          <a:xfrm>
            <a:off x="5600700" y="1828800"/>
            <a:ext cx="62865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100" dirty="0" err="1">
                <a:solidFill>
                  <a:schemeClr val="tx1"/>
                </a:solidFill>
                <a:latin typeface="Arial" panose="020B0604020202020204" pitchFamily="34" charset="0"/>
              </a:rPr>
              <a:t>Devel</a:t>
            </a:r>
            <a:r>
              <a:rPr lang="en-US" altLang="en-US" sz="1100" dirty="0">
                <a:solidFill>
                  <a:schemeClr val="tx1"/>
                </a:solidFill>
                <a:latin typeface="Arial" panose="020B0604020202020204" pitchFamily="34" charset="0"/>
              </a:rPr>
              <a:t>. Social Skills</a:t>
            </a:r>
          </a:p>
        </p:txBody>
      </p:sp>
      <p:sp>
        <p:nvSpPr>
          <p:cNvPr id="97306" name="Rectangle 26">
            <a:extLst>
              <a:ext uri="{FF2B5EF4-FFF2-40B4-BE49-F238E27FC236}">
                <a16:creationId xmlns:a16="http://schemas.microsoft.com/office/drawing/2014/main" id="{726C5EAC-3B41-4C70-96F4-24D2BC9D8C1D}"/>
              </a:ext>
            </a:extLst>
          </p:cNvPr>
          <p:cNvSpPr>
            <a:spLocks noChangeArrowheads="1"/>
          </p:cNvSpPr>
          <p:nvPr/>
        </p:nvSpPr>
        <p:spPr bwMode="auto">
          <a:xfrm>
            <a:off x="3824287" y="3371850"/>
            <a:ext cx="919163"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b="0">
                <a:solidFill>
                  <a:schemeClr val="tx1"/>
                </a:solidFill>
                <a:latin typeface="Arial" panose="020B0604020202020204" pitchFamily="34" charset="0"/>
              </a:rPr>
              <a:t>Care for Others</a:t>
            </a:r>
          </a:p>
        </p:txBody>
      </p:sp>
      <p:sp>
        <p:nvSpPr>
          <p:cNvPr id="97307" name="Rectangle 27">
            <a:extLst>
              <a:ext uri="{FF2B5EF4-FFF2-40B4-BE49-F238E27FC236}">
                <a16:creationId xmlns:a16="http://schemas.microsoft.com/office/drawing/2014/main" id="{F8089D09-E5F9-4A03-AEE7-F92BA73E0453}"/>
              </a:ext>
            </a:extLst>
          </p:cNvPr>
          <p:cNvSpPr>
            <a:spLocks noChangeArrowheads="1"/>
          </p:cNvSpPr>
          <p:nvPr/>
        </p:nvSpPr>
        <p:spPr bwMode="auto">
          <a:xfrm>
            <a:off x="3657600" y="1428750"/>
            <a:ext cx="800100" cy="4000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050">
                <a:solidFill>
                  <a:schemeClr val="tx1"/>
                </a:solidFill>
                <a:latin typeface="Arial" panose="020B0604020202020204" pitchFamily="34" charset="0"/>
              </a:rPr>
              <a:t>Learn life  Skills</a:t>
            </a:r>
          </a:p>
        </p:txBody>
      </p:sp>
      <p:sp>
        <p:nvSpPr>
          <p:cNvPr id="119837" name="Text Box 28">
            <a:extLst>
              <a:ext uri="{FF2B5EF4-FFF2-40B4-BE49-F238E27FC236}">
                <a16:creationId xmlns:a16="http://schemas.microsoft.com/office/drawing/2014/main" id="{7ED73A4C-9F04-4029-8E42-A01B23EB513B}"/>
              </a:ext>
            </a:extLst>
          </p:cNvPr>
          <p:cNvSpPr txBox="1">
            <a:spLocks noChangeArrowheads="1"/>
          </p:cNvSpPr>
          <p:nvPr/>
        </p:nvSpPr>
        <p:spPr bwMode="auto">
          <a:xfrm rot="5400000">
            <a:off x="6800850" y="1744147"/>
            <a:ext cx="91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1800">
                <a:solidFill>
                  <a:srgbClr val="FFFF00"/>
                </a:solidFill>
                <a:latin typeface="Arial" panose="020B0604020202020204" pitchFamily="34" charset="0"/>
              </a:rPr>
              <a:t>WHY?</a:t>
            </a:r>
          </a:p>
        </p:txBody>
      </p:sp>
      <p:sp>
        <p:nvSpPr>
          <p:cNvPr id="119838" name="Line 29">
            <a:extLst>
              <a:ext uri="{FF2B5EF4-FFF2-40B4-BE49-F238E27FC236}">
                <a16:creationId xmlns:a16="http://schemas.microsoft.com/office/drawing/2014/main" id="{548A44AE-4261-49DC-8271-7EDF2B819CB2}"/>
              </a:ext>
            </a:extLst>
          </p:cNvPr>
          <p:cNvSpPr>
            <a:spLocks noChangeShapeType="1"/>
          </p:cNvSpPr>
          <p:nvPr/>
        </p:nvSpPr>
        <p:spPr bwMode="auto">
          <a:xfrm>
            <a:off x="7258050" y="2328863"/>
            <a:ext cx="0" cy="80010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en-US" sz="1800"/>
          </a:p>
        </p:txBody>
      </p:sp>
      <p:sp>
        <p:nvSpPr>
          <p:cNvPr id="119839" name="Text Box 30">
            <a:extLst>
              <a:ext uri="{FF2B5EF4-FFF2-40B4-BE49-F238E27FC236}">
                <a16:creationId xmlns:a16="http://schemas.microsoft.com/office/drawing/2014/main" id="{52393C84-210E-4036-A52E-E5BF5BCEF867}"/>
              </a:ext>
            </a:extLst>
          </p:cNvPr>
          <p:cNvSpPr txBox="1">
            <a:spLocks noChangeArrowheads="1"/>
          </p:cNvSpPr>
          <p:nvPr/>
        </p:nvSpPr>
        <p:spPr bwMode="auto">
          <a:xfrm rot="16200000">
            <a:off x="1285875" y="2629972"/>
            <a:ext cx="971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1800">
                <a:solidFill>
                  <a:srgbClr val="FFFF00"/>
                </a:solidFill>
                <a:latin typeface="Arial" panose="020B0604020202020204" pitchFamily="34" charset="0"/>
              </a:rPr>
              <a:t>HOW?</a:t>
            </a:r>
          </a:p>
        </p:txBody>
      </p:sp>
      <p:sp>
        <p:nvSpPr>
          <p:cNvPr id="119840" name="Line 31">
            <a:extLst>
              <a:ext uri="{FF2B5EF4-FFF2-40B4-BE49-F238E27FC236}">
                <a16:creationId xmlns:a16="http://schemas.microsoft.com/office/drawing/2014/main" id="{ACB8BEEB-3B42-41FF-8969-6FBACF52DA60}"/>
              </a:ext>
            </a:extLst>
          </p:cNvPr>
          <p:cNvSpPr>
            <a:spLocks noChangeShapeType="1"/>
          </p:cNvSpPr>
          <p:nvPr/>
        </p:nvSpPr>
        <p:spPr bwMode="auto">
          <a:xfrm flipV="1">
            <a:off x="1771650" y="1585913"/>
            <a:ext cx="0" cy="85725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2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28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28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728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730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7288"/>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728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729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7291"/>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728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729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729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97299"/>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7296"/>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97302"/>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97295"/>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7300"/>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97294"/>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97304"/>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97298"/>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97305"/>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97297"/>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97307"/>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97301"/>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973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animBg="1"/>
      <p:bldP spid="97284" grpId="0" animBg="1"/>
      <p:bldP spid="97285" grpId="0" animBg="1"/>
      <p:bldP spid="97286" grpId="0" animBg="1"/>
      <p:bldP spid="97287" grpId="0" animBg="1"/>
      <p:bldP spid="97288" grpId="0" animBg="1"/>
      <p:bldP spid="97289" grpId="0" animBg="1"/>
      <p:bldP spid="97290" grpId="0" animBg="1"/>
      <p:bldP spid="97291" grpId="0" animBg="1"/>
      <p:bldP spid="97292" grpId="0" animBg="1"/>
      <p:bldP spid="97293" grpId="0" animBg="1"/>
      <p:bldP spid="97294" grpId="0" animBg="1"/>
      <p:bldP spid="97295" grpId="0" animBg="1"/>
      <p:bldP spid="97296" grpId="0" animBg="1"/>
      <p:bldP spid="97297" grpId="0" animBg="1"/>
      <p:bldP spid="97298" grpId="0" animBg="1"/>
      <p:bldP spid="97299" grpId="0" animBg="1"/>
      <p:bldP spid="97300" grpId="0" animBg="1"/>
      <p:bldP spid="97301" grpId="0" animBg="1"/>
      <p:bldP spid="97302" grpId="0" animBg="1"/>
      <p:bldP spid="97303" grpId="0" animBg="1"/>
      <p:bldP spid="97304" grpId="0" animBg="1"/>
      <p:bldP spid="97305" grpId="0" animBg="1"/>
      <p:bldP spid="97306" grpId="0" animBg="1"/>
      <p:bldP spid="9730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Number Placeholder 5">
            <a:extLst>
              <a:ext uri="{FF2B5EF4-FFF2-40B4-BE49-F238E27FC236}">
                <a16:creationId xmlns:a16="http://schemas.microsoft.com/office/drawing/2014/main" id="{7C067BAC-0B03-4B3B-9037-0C9C818A3C54}"/>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B82DD217-BF55-479E-81F8-8AA3EA89E2BA}" type="slidenum">
              <a:rPr lang="en-US" altLang="en-US" sz="1200">
                <a:latin typeface="Arial" panose="020B0604020202020204" pitchFamily="34" charset="0"/>
              </a:rPr>
              <a:pPr>
                <a:spcBef>
                  <a:spcPct val="0"/>
                </a:spcBef>
                <a:buFontTx/>
                <a:buNone/>
              </a:pPr>
              <a:t>18</a:t>
            </a:fld>
            <a:endParaRPr lang="en-US" altLang="en-US" sz="1200">
              <a:latin typeface="Arial" panose="020B0604020202020204" pitchFamily="34" charset="0"/>
            </a:endParaRPr>
          </a:p>
        </p:txBody>
      </p:sp>
      <p:sp>
        <p:nvSpPr>
          <p:cNvPr id="120835" name="Rectangle 2">
            <a:extLst>
              <a:ext uri="{FF2B5EF4-FFF2-40B4-BE49-F238E27FC236}">
                <a16:creationId xmlns:a16="http://schemas.microsoft.com/office/drawing/2014/main" id="{F240DB6C-2BF0-4D8A-864B-CEB753CC6975}"/>
              </a:ext>
            </a:extLst>
          </p:cNvPr>
          <p:cNvSpPr>
            <a:spLocks noGrp="1" noChangeArrowheads="1"/>
          </p:cNvSpPr>
          <p:nvPr>
            <p:ph type="title"/>
          </p:nvPr>
        </p:nvSpPr>
        <p:spPr>
          <a:xfrm>
            <a:off x="1143000" y="114299"/>
            <a:ext cx="6858000" cy="971551"/>
          </a:xfrm>
        </p:spPr>
        <p:txBody>
          <a:bodyPr/>
          <a:lstStyle/>
          <a:p>
            <a:r>
              <a:rPr lang="en-US" altLang="en-US" sz="3000" dirty="0"/>
              <a:t>Decisions Guided by the Flesh</a:t>
            </a:r>
            <a:br>
              <a:rPr lang="en-US" altLang="en-US" sz="3000" dirty="0"/>
            </a:br>
            <a:r>
              <a:rPr lang="en-US" altLang="en-US" sz="3000" dirty="0"/>
              <a:t>(Who is this?)</a:t>
            </a:r>
            <a:endParaRPr lang="en-US" altLang="en-US" dirty="0"/>
          </a:p>
        </p:txBody>
      </p:sp>
      <p:sp>
        <p:nvSpPr>
          <p:cNvPr id="120836" name="Rectangle 3">
            <a:extLst>
              <a:ext uri="{FF2B5EF4-FFF2-40B4-BE49-F238E27FC236}">
                <a16:creationId xmlns:a16="http://schemas.microsoft.com/office/drawing/2014/main" id="{1220B82A-9881-4BEC-87FC-EB81362226D1}"/>
              </a:ext>
            </a:extLst>
          </p:cNvPr>
          <p:cNvSpPr>
            <a:spLocks noChangeArrowheads="1"/>
          </p:cNvSpPr>
          <p:nvPr/>
        </p:nvSpPr>
        <p:spPr bwMode="auto">
          <a:xfrm>
            <a:off x="1943100" y="4514850"/>
            <a:ext cx="5143500"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2700">
                <a:solidFill>
                  <a:schemeClr val="tx1"/>
                </a:solidFill>
                <a:latin typeface="Arial" panose="020B0604020202020204" pitchFamily="34" charset="0"/>
              </a:rPr>
              <a:t>Pleasure – Be Happy</a:t>
            </a:r>
          </a:p>
        </p:txBody>
      </p:sp>
      <p:sp>
        <p:nvSpPr>
          <p:cNvPr id="120837" name="Rectangle 4">
            <a:extLst>
              <a:ext uri="{FF2B5EF4-FFF2-40B4-BE49-F238E27FC236}">
                <a16:creationId xmlns:a16="http://schemas.microsoft.com/office/drawing/2014/main" id="{15CB2F24-5692-4ABB-878F-C5514A0029F6}"/>
              </a:ext>
            </a:extLst>
          </p:cNvPr>
          <p:cNvSpPr>
            <a:spLocks noChangeArrowheads="1"/>
          </p:cNvSpPr>
          <p:nvPr/>
        </p:nvSpPr>
        <p:spPr bwMode="auto">
          <a:xfrm>
            <a:off x="2057400" y="3829050"/>
            <a:ext cx="1114425"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a:solidFill>
                  <a:schemeClr val="tx1"/>
                </a:solidFill>
                <a:latin typeface="Arial" panose="020B0604020202020204" pitchFamily="34" charset="0"/>
              </a:rPr>
              <a:t>Sexual Partner</a:t>
            </a:r>
          </a:p>
        </p:txBody>
      </p:sp>
      <p:sp>
        <p:nvSpPr>
          <p:cNvPr id="120838" name="Rectangle 5">
            <a:extLst>
              <a:ext uri="{FF2B5EF4-FFF2-40B4-BE49-F238E27FC236}">
                <a16:creationId xmlns:a16="http://schemas.microsoft.com/office/drawing/2014/main" id="{45782C6F-E360-4372-9947-3F0EC2522EF1}"/>
              </a:ext>
            </a:extLst>
          </p:cNvPr>
          <p:cNvSpPr>
            <a:spLocks noChangeArrowheads="1"/>
          </p:cNvSpPr>
          <p:nvPr/>
        </p:nvSpPr>
        <p:spPr bwMode="auto">
          <a:xfrm>
            <a:off x="4343400" y="3829050"/>
            <a:ext cx="1228725"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a:solidFill>
                  <a:schemeClr val="tx1"/>
                </a:solidFill>
                <a:latin typeface="Arial" panose="020B0604020202020204" pitchFamily="34" charset="0"/>
              </a:rPr>
              <a:t>“Fun” Activities</a:t>
            </a:r>
          </a:p>
        </p:txBody>
      </p:sp>
      <p:sp>
        <p:nvSpPr>
          <p:cNvPr id="120839" name="Rectangle 17">
            <a:extLst>
              <a:ext uri="{FF2B5EF4-FFF2-40B4-BE49-F238E27FC236}">
                <a16:creationId xmlns:a16="http://schemas.microsoft.com/office/drawing/2014/main" id="{38BDF6DC-F68E-4966-A4D8-CC10A611D707}"/>
              </a:ext>
            </a:extLst>
          </p:cNvPr>
          <p:cNvSpPr>
            <a:spLocks noChangeArrowheads="1"/>
          </p:cNvSpPr>
          <p:nvPr/>
        </p:nvSpPr>
        <p:spPr bwMode="auto">
          <a:xfrm>
            <a:off x="3171825" y="3829050"/>
            <a:ext cx="1171575"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a:solidFill>
                  <a:schemeClr val="tx1"/>
                </a:solidFill>
                <a:latin typeface="Arial" panose="020B0604020202020204" pitchFamily="34" charset="0"/>
              </a:rPr>
              <a:t>“Fun” Friends</a:t>
            </a:r>
          </a:p>
        </p:txBody>
      </p:sp>
      <p:sp>
        <p:nvSpPr>
          <p:cNvPr id="120840" name="Rectangle 18">
            <a:extLst>
              <a:ext uri="{FF2B5EF4-FFF2-40B4-BE49-F238E27FC236}">
                <a16:creationId xmlns:a16="http://schemas.microsoft.com/office/drawing/2014/main" id="{2F48A4FF-9988-437A-B949-2F8EAD02917C}"/>
              </a:ext>
            </a:extLst>
          </p:cNvPr>
          <p:cNvSpPr>
            <a:spLocks noChangeArrowheads="1"/>
          </p:cNvSpPr>
          <p:nvPr/>
        </p:nvSpPr>
        <p:spPr bwMode="auto">
          <a:xfrm>
            <a:off x="5572125" y="3829050"/>
            <a:ext cx="1400175" cy="685800"/>
          </a:xfrm>
          <a:prstGeom prst="rect">
            <a:avLst/>
          </a:prstGeom>
          <a:gradFill rotWithShape="1">
            <a:gsLst>
              <a:gs pos="0">
                <a:srgbClr val="FFFF00"/>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spcBef>
                <a:spcPct val="0"/>
              </a:spcBef>
              <a:buFontTx/>
              <a:buNone/>
            </a:pPr>
            <a:r>
              <a:rPr lang="en-US" altLang="en-US" sz="1800">
                <a:solidFill>
                  <a:schemeClr val="tx1"/>
                </a:solidFill>
                <a:latin typeface="Arial" panose="020B0604020202020204" pitchFamily="34" charset="0"/>
              </a:rPr>
              <a:t>Have (lots of) Things</a:t>
            </a:r>
          </a:p>
        </p:txBody>
      </p:sp>
      <p:sp>
        <p:nvSpPr>
          <p:cNvPr id="120841" name="Text Box 23">
            <a:extLst>
              <a:ext uri="{FF2B5EF4-FFF2-40B4-BE49-F238E27FC236}">
                <a16:creationId xmlns:a16="http://schemas.microsoft.com/office/drawing/2014/main" id="{65ABEE9A-7E31-4963-A2DE-96A873419AAF}"/>
              </a:ext>
            </a:extLst>
          </p:cNvPr>
          <p:cNvSpPr txBox="1">
            <a:spLocks noChangeArrowheads="1"/>
          </p:cNvSpPr>
          <p:nvPr/>
        </p:nvSpPr>
        <p:spPr bwMode="auto">
          <a:xfrm rot="5400000">
            <a:off x="6800850" y="1929885"/>
            <a:ext cx="91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1800" dirty="0">
                <a:solidFill>
                  <a:srgbClr val="FFFF00"/>
                </a:solidFill>
                <a:latin typeface="Arial" panose="020B0604020202020204" pitchFamily="34" charset="0"/>
              </a:rPr>
              <a:t>WHY?</a:t>
            </a:r>
          </a:p>
        </p:txBody>
      </p:sp>
      <p:sp>
        <p:nvSpPr>
          <p:cNvPr id="120842" name="Line 24">
            <a:extLst>
              <a:ext uri="{FF2B5EF4-FFF2-40B4-BE49-F238E27FC236}">
                <a16:creationId xmlns:a16="http://schemas.microsoft.com/office/drawing/2014/main" id="{2FC2DE1B-22A2-43F9-80D1-C5A825BD1762}"/>
              </a:ext>
            </a:extLst>
          </p:cNvPr>
          <p:cNvSpPr>
            <a:spLocks noChangeShapeType="1"/>
          </p:cNvSpPr>
          <p:nvPr/>
        </p:nvSpPr>
        <p:spPr bwMode="auto">
          <a:xfrm>
            <a:off x="7258050" y="2514600"/>
            <a:ext cx="0" cy="80010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en-US" sz="1800"/>
          </a:p>
        </p:txBody>
      </p:sp>
      <p:sp>
        <p:nvSpPr>
          <p:cNvPr id="120843" name="Text Box 25">
            <a:extLst>
              <a:ext uri="{FF2B5EF4-FFF2-40B4-BE49-F238E27FC236}">
                <a16:creationId xmlns:a16="http://schemas.microsoft.com/office/drawing/2014/main" id="{539798AF-6844-408A-A3AF-AA6C10CA030F}"/>
              </a:ext>
            </a:extLst>
          </p:cNvPr>
          <p:cNvSpPr txBox="1">
            <a:spLocks noChangeArrowheads="1"/>
          </p:cNvSpPr>
          <p:nvPr/>
        </p:nvSpPr>
        <p:spPr bwMode="auto">
          <a:xfrm rot="16200000">
            <a:off x="1285875" y="2815710"/>
            <a:ext cx="971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1800">
                <a:solidFill>
                  <a:srgbClr val="FFFF00"/>
                </a:solidFill>
                <a:latin typeface="Arial" panose="020B0604020202020204" pitchFamily="34" charset="0"/>
              </a:rPr>
              <a:t>HOW?</a:t>
            </a:r>
          </a:p>
        </p:txBody>
      </p:sp>
      <p:sp>
        <p:nvSpPr>
          <p:cNvPr id="120844" name="Line 26">
            <a:extLst>
              <a:ext uri="{FF2B5EF4-FFF2-40B4-BE49-F238E27FC236}">
                <a16:creationId xmlns:a16="http://schemas.microsoft.com/office/drawing/2014/main" id="{F44AC984-0B8E-4E99-A8A8-4F03F7F9FBE8}"/>
              </a:ext>
            </a:extLst>
          </p:cNvPr>
          <p:cNvSpPr>
            <a:spLocks noChangeShapeType="1"/>
          </p:cNvSpPr>
          <p:nvPr/>
        </p:nvSpPr>
        <p:spPr bwMode="auto">
          <a:xfrm flipV="1">
            <a:off x="1771650" y="1771650"/>
            <a:ext cx="0" cy="857250"/>
          </a:xfrm>
          <a:prstGeom prst="line">
            <a:avLst/>
          </a:prstGeom>
          <a:noFill/>
          <a:ln w="38100">
            <a:solidFill>
              <a:schemeClr val="bg1"/>
            </a:solidFill>
            <a:round/>
            <a:headEnd/>
            <a:tailEnd type="stealth" w="lg" len="lg"/>
          </a:ln>
          <a:extLst>
            <a:ext uri="{909E8E84-426E-40DD-AFC4-6F175D3DCCD1}">
              <a14:hiddenFill xmlns:a14="http://schemas.microsoft.com/office/drawing/2010/main">
                <a:noFill/>
              </a14:hiddenFill>
            </a:ext>
          </a:extLst>
        </p:spPr>
        <p:txBody>
          <a:bodyPr/>
          <a:lstStyle/>
          <a:p>
            <a:endParaRPr lang="en-US" sz="1800"/>
          </a:p>
        </p:txBody>
      </p:sp>
      <p:sp>
        <p:nvSpPr>
          <p:cNvPr id="91163" name="Rectangle 27">
            <a:extLst>
              <a:ext uri="{FF2B5EF4-FFF2-40B4-BE49-F238E27FC236}">
                <a16:creationId xmlns:a16="http://schemas.microsoft.com/office/drawing/2014/main" id="{B7378C20-7828-43D2-BA0F-90D897BBBD72}"/>
              </a:ext>
            </a:extLst>
          </p:cNvPr>
          <p:cNvSpPr>
            <a:spLocks noChangeArrowheads="1"/>
          </p:cNvSpPr>
          <p:nvPr/>
        </p:nvSpPr>
        <p:spPr bwMode="auto">
          <a:xfrm>
            <a:off x="1943100" y="3771900"/>
            <a:ext cx="5257800" cy="1428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endParaRPr lang="en-US" altLang="en-US" sz="1800" b="0">
              <a:solidFill>
                <a:schemeClr val="tx1"/>
              </a:solidFill>
              <a:latin typeface="Arial" panose="020B0604020202020204" pitchFamily="34" charset="0"/>
            </a:endParaRPr>
          </a:p>
        </p:txBody>
      </p:sp>
      <p:sp>
        <p:nvSpPr>
          <p:cNvPr id="120846" name="Rectangle 9">
            <a:extLst>
              <a:ext uri="{FF2B5EF4-FFF2-40B4-BE49-F238E27FC236}">
                <a16:creationId xmlns:a16="http://schemas.microsoft.com/office/drawing/2014/main" id="{BB4FFA47-5926-4FD2-9893-EBAE583FFD04}"/>
              </a:ext>
            </a:extLst>
          </p:cNvPr>
          <p:cNvSpPr>
            <a:spLocks noChangeArrowheads="1"/>
          </p:cNvSpPr>
          <p:nvPr/>
        </p:nvSpPr>
        <p:spPr bwMode="auto">
          <a:xfrm>
            <a:off x="3657600" y="2628900"/>
            <a:ext cx="12573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500">
                <a:solidFill>
                  <a:schemeClr val="tx1"/>
                </a:solidFill>
                <a:latin typeface="Arial" panose="020B0604020202020204" pitchFamily="34" charset="0"/>
              </a:rPr>
              <a:t>Be Popular</a:t>
            </a:r>
          </a:p>
        </p:txBody>
      </p:sp>
      <p:sp>
        <p:nvSpPr>
          <p:cNvPr id="120847" name="Rectangle 10">
            <a:extLst>
              <a:ext uri="{FF2B5EF4-FFF2-40B4-BE49-F238E27FC236}">
                <a16:creationId xmlns:a16="http://schemas.microsoft.com/office/drawing/2014/main" id="{B5C38279-3533-4B49-BF4A-DB568AF21A50}"/>
              </a:ext>
            </a:extLst>
          </p:cNvPr>
          <p:cNvSpPr>
            <a:spLocks noChangeArrowheads="1"/>
          </p:cNvSpPr>
          <p:nvPr/>
        </p:nvSpPr>
        <p:spPr bwMode="auto">
          <a:xfrm>
            <a:off x="2286000" y="2628900"/>
            <a:ext cx="13716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500">
                <a:solidFill>
                  <a:schemeClr val="tx1"/>
                </a:solidFill>
                <a:latin typeface="Arial" panose="020B0604020202020204" pitchFamily="34" charset="0"/>
              </a:rPr>
              <a:t>Meet</a:t>
            </a:r>
          </a:p>
          <a:p>
            <a:pPr algn="ctr">
              <a:lnSpc>
                <a:spcPct val="90000"/>
              </a:lnSpc>
              <a:spcBef>
                <a:spcPct val="0"/>
              </a:spcBef>
              <a:buFontTx/>
              <a:buNone/>
            </a:pPr>
            <a:r>
              <a:rPr lang="en-US" altLang="en-US" sz="1500">
                <a:solidFill>
                  <a:schemeClr val="tx1"/>
                </a:solidFill>
                <a:latin typeface="Arial" panose="020B0604020202020204" pitchFamily="34" charset="0"/>
              </a:rPr>
              <a:t>People</a:t>
            </a:r>
          </a:p>
        </p:txBody>
      </p:sp>
      <p:sp>
        <p:nvSpPr>
          <p:cNvPr id="120848" name="Rectangle 11">
            <a:extLst>
              <a:ext uri="{FF2B5EF4-FFF2-40B4-BE49-F238E27FC236}">
                <a16:creationId xmlns:a16="http://schemas.microsoft.com/office/drawing/2014/main" id="{A798E585-0074-4A60-A916-A61170887D65}"/>
              </a:ext>
            </a:extLst>
          </p:cNvPr>
          <p:cNvSpPr>
            <a:spLocks noChangeArrowheads="1"/>
          </p:cNvSpPr>
          <p:nvPr/>
        </p:nvSpPr>
        <p:spPr bwMode="auto">
          <a:xfrm>
            <a:off x="3429000" y="2114550"/>
            <a:ext cx="9144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a:solidFill>
                  <a:schemeClr val="tx1"/>
                </a:solidFill>
                <a:latin typeface="Arial" panose="020B0604020202020204" pitchFamily="34" charset="0"/>
              </a:rPr>
              <a:t>Join a Church</a:t>
            </a:r>
          </a:p>
        </p:txBody>
      </p:sp>
      <p:sp>
        <p:nvSpPr>
          <p:cNvPr id="120849" name="Rectangle 12">
            <a:extLst>
              <a:ext uri="{FF2B5EF4-FFF2-40B4-BE49-F238E27FC236}">
                <a16:creationId xmlns:a16="http://schemas.microsoft.com/office/drawing/2014/main" id="{1537D87A-B898-470A-8536-C017BC9FFB18}"/>
              </a:ext>
            </a:extLst>
          </p:cNvPr>
          <p:cNvSpPr>
            <a:spLocks noChangeArrowheads="1"/>
          </p:cNvSpPr>
          <p:nvPr/>
        </p:nvSpPr>
        <p:spPr bwMode="auto">
          <a:xfrm>
            <a:off x="2400300" y="2114550"/>
            <a:ext cx="10287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a:solidFill>
                  <a:schemeClr val="tx1"/>
                </a:solidFill>
                <a:latin typeface="Arial" panose="020B0604020202020204" pitchFamily="34" charset="0"/>
              </a:rPr>
              <a:t>Join Clubs</a:t>
            </a:r>
          </a:p>
        </p:txBody>
      </p:sp>
      <p:sp>
        <p:nvSpPr>
          <p:cNvPr id="120850" name="Rectangle 13">
            <a:extLst>
              <a:ext uri="{FF2B5EF4-FFF2-40B4-BE49-F238E27FC236}">
                <a16:creationId xmlns:a16="http://schemas.microsoft.com/office/drawing/2014/main" id="{2085790D-5623-404E-8E06-3DC74CA444BB}"/>
              </a:ext>
            </a:extLst>
          </p:cNvPr>
          <p:cNvSpPr>
            <a:spLocks noChangeArrowheads="1"/>
          </p:cNvSpPr>
          <p:nvPr/>
        </p:nvSpPr>
        <p:spPr bwMode="auto">
          <a:xfrm>
            <a:off x="5086350" y="2114550"/>
            <a:ext cx="8001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a:solidFill>
                  <a:schemeClr val="tx1"/>
                </a:solidFill>
                <a:latin typeface="Arial" panose="020B0604020202020204" pitchFamily="34" charset="0"/>
              </a:rPr>
              <a:t>Buy a House</a:t>
            </a:r>
          </a:p>
        </p:txBody>
      </p:sp>
      <p:sp>
        <p:nvSpPr>
          <p:cNvPr id="120851" name="Rectangle 14">
            <a:extLst>
              <a:ext uri="{FF2B5EF4-FFF2-40B4-BE49-F238E27FC236}">
                <a16:creationId xmlns:a16="http://schemas.microsoft.com/office/drawing/2014/main" id="{E81350C3-7F0D-4B52-A7B9-2191217352EB}"/>
              </a:ext>
            </a:extLst>
          </p:cNvPr>
          <p:cNvSpPr>
            <a:spLocks noChangeArrowheads="1"/>
          </p:cNvSpPr>
          <p:nvPr/>
        </p:nvSpPr>
        <p:spPr bwMode="auto">
          <a:xfrm>
            <a:off x="4914900" y="2628900"/>
            <a:ext cx="188595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90000"/>
              </a:lnSpc>
              <a:spcBef>
                <a:spcPct val="0"/>
              </a:spcBef>
              <a:buFontTx/>
              <a:buNone/>
            </a:pPr>
            <a:r>
              <a:rPr lang="en-US" altLang="en-US" sz="1500">
                <a:solidFill>
                  <a:schemeClr val="tx1"/>
                </a:solidFill>
                <a:latin typeface="Arial" panose="020B0604020202020204" pitchFamily="34" charset="0"/>
              </a:rPr>
              <a:t>Good Income &amp; Investments</a:t>
            </a:r>
          </a:p>
        </p:txBody>
      </p:sp>
      <p:sp>
        <p:nvSpPr>
          <p:cNvPr id="120852" name="Rectangle 15">
            <a:extLst>
              <a:ext uri="{FF2B5EF4-FFF2-40B4-BE49-F238E27FC236}">
                <a16:creationId xmlns:a16="http://schemas.microsoft.com/office/drawing/2014/main" id="{E6491759-95F0-4A23-A193-54D08F80AC1D}"/>
              </a:ext>
            </a:extLst>
          </p:cNvPr>
          <p:cNvSpPr>
            <a:spLocks noChangeArrowheads="1"/>
          </p:cNvSpPr>
          <p:nvPr/>
        </p:nvSpPr>
        <p:spPr bwMode="auto">
          <a:xfrm>
            <a:off x="4343400" y="2114550"/>
            <a:ext cx="74295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a:solidFill>
                  <a:schemeClr val="tx1"/>
                </a:solidFill>
                <a:latin typeface="Arial" panose="020B0604020202020204" pitchFamily="34" charset="0"/>
              </a:rPr>
              <a:t>Good Job</a:t>
            </a:r>
          </a:p>
        </p:txBody>
      </p:sp>
      <p:sp>
        <p:nvSpPr>
          <p:cNvPr id="120853" name="Rectangle 16">
            <a:extLst>
              <a:ext uri="{FF2B5EF4-FFF2-40B4-BE49-F238E27FC236}">
                <a16:creationId xmlns:a16="http://schemas.microsoft.com/office/drawing/2014/main" id="{39C6C58C-CF0A-40BB-93DB-3D6AE69614F7}"/>
              </a:ext>
            </a:extLst>
          </p:cNvPr>
          <p:cNvSpPr>
            <a:spLocks noChangeArrowheads="1"/>
          </p:cNvSpPr>
          <p:nvPr/>
        </p:nvSpPr>
        <p:spPr bwMode="auto">
          <a:xfrm>
            <a:off x="5829300" y="2114550"/>
            <a:ext cx="85725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dirty="0">
                <a:solidFill>
                  <a:schemeClr val="tx1"/>
                </a:solidFill>
                <a:latin typeface="Arial" panose="020B0604020202020204" pitchFamily="34" charset="0"/>
              </a:rPr>
              <a:t>Civic Service</a:t>
            </a:r>
          </a:p>
        </p:txBody>
      </p:sp>
      <p:sp>
        <p:nvSpPr>
          <p:cNvPr id="120854" name="Rectangle 20">
            <a:extLst>
              <a:ext uri="{FF2B5EF4-FFF2-40B4-BE49-F238E27FC236}">
                <a16:creationId xmlns:a16="http://schemas.microsoft.com/office/drawing/2014/main" id="{DED9A5AF-532B-4A36-ADEA-F9383E460228}"/>
              </a:ext>
            </a:extLst>
          </p:cNvPr>
          <p:cNvSpPr>
            <a:spLocks noChangeArrowheads="1"/>
          </p:cNvSpPr>
          <p:nvPr/>
        </p:nvSpPr>
        <p:spPr bwMode="auto">
          <a:xfrm>
            <a:off x="2914650" y="1600200"/>
            <a:ext cx="10287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a:solidFill>
                  <a:schemeClr val="tx1"/>
                </a:solidFill>
                <a:latin typeface="Arial" panose="020B0604020202020204" pitchFamily="34" charset="0"/>
              </a:rPr>
              <a:t>Stay</a:t>
            </a:r>
          </a:p>
          <a:p>
            <a:pPr algn="ctr">
              <a:lnSpc>
                <a:spcPct val="80000"/>
              </a:lnSpc>
              <a:spcBef>
                <a:spcPct val="0"/>
              </a:spcBef>
              <a:buFontTx/>
              <a:buNone/>
            </a:pPr>
            <a:r>
              <a:rPr lang="en-US" altLang="en-US" sz="1500" b="0">
                <a:solidFill>
                  <a:schemeClr val="tx1"/>
                </a:solidFill>
                <a:latin typeface="Arial" panose="020B0604020202020204" pitchFamily="34" charset="0"/>
              </a:rPr>
              <a:t>Healthy</a:t>
            </a:r>
          </a:p>
        </p:txBody>
      </p:sp>
      <p:sp>
        <p:nvSpPr>
          <p:cNvPr id="120855" name="Rectangle 21">
            <a:extLst>
              <a:ext uri="{FF2B5EF4-FFF2-40B4-BE49-F238E27FC236}">
                <a16:creationId xmlns:a16="http://schemas.microsoft.com/office/drawing/2014/main" id="{9594FFEE-5FD6-4618-A480-5A90503E957A}"/>
              </a:ext>
            </a:extLst>
          </p:cNvPr>
          <p:cNvSpPr>
            <a:spLocks noChangeArrowheads="1"/>
          </p:cNvSpPr>
          <p:nvPr/>
        </p:nvSpPr>
        <p:spPr bwMode="auto">
          <a:xfrm>
            <a:off x="4857750" y="1600200"/>
            <a:ext cx="1143000" cy="51435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500" b="0">
                <a:solidFill>
                  <a:schemeClr val="tx1"/>
                </a:solidFill>
                <a:latin typeface="Arial" panose="020B0604020202020204" pitchFamily="34" charset="0"/>
              </a:rPr>
              <a:t>Get an Education</a:t>
            </a:r>
          </a:p>
        </p:txBody>
      </p:sp>
      <p:sp>
        <p:nvSpPr>
          <p:cNvPr id="120856" name="Text Box 22">
            <a:extLst>
              <a:ext uri="{FF2B5EF4-FFF2-40B4-BE49-F238E27FC236}">
                <a16:creationId xmlns:a16="http://schemas.microsoft.com/office/drawing/2014/main" id="{A17D8B47-33A1-4DBE-AF81-B220DD3402C4}"/>
              </a:ext>
            </a:extLst>
          </p:cNvPr>
          <p:cNvSpPr txBox="1">
            <a:spLocks noChangeArrowheads="1"/>
          </p:cNvSpPr>
          <p:nvPr/>
        </p:nvSpPr>
        <p:spPr bwMode="auto">
          <a:xfrm>
            <a:off x="4000501" y="1557338"/>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spcBef>
                <a:spcPct val="0"/>
              </a:spcBef>
              <a:buFontTx/>
              <a:buNone/>
            </a:pPr>
            <a:r>
              <a:rPr lang="en-US" altLang="en-US" sz="2400">
                <a:latin typeface="Times New Roman" panose="02020603050405020304" pitchFamily="18" charset="0"/>
              </a:rPr>
              <a:t>. . . . .</a:t>
            </a:r>
          </a:p>
        </p:txBody>
      </p:sp>
      <p:sp>
        <p:nvSpPr>
          <p:cNvPr id="120857" name="Rectangle 6">
            <a:extLst>
              <a:ext uri="{FF2B5EF4-FFF2-40B4-BE49-F238E27FC236}">
                <a16:creationId xmlns:a16="http://schemas.microsoft.com/office/drawing/2014/main" id="{8CCE45FF-2670-47F5-AA54-6854D2AB0D2F}"/>
              </a:ext>
            </a:extLst>
          </p:cNvPr>
          <p:cNvSpPr>
            <a:spLocks noChangeArrowheads="1"/>
          </p:cNvSpPr>
          <p:nvPr/>
        </p:nvSpPr>
        <p:spPr bwMode="auto">
          <a:xfrm>
            <a:off x="2171700" y="3143250"/>
            <a:ext cx="114300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dirty="0">
                <a:solidFill>
                  <a:schemeClr val="tx1"/>
                </a:solidFill>
                <a:latin typeface="Arial" panose="020B0604020202020204" pitchFamily="34" charset="0"/>
              </a:rPr>
              <a:t>Marry &amp; Have a Family</a:t>
            </a:r>
          </a:p>
        </p:txBody>
      </p:sp>
      <p:sp>
        <p:nvSpPr>
          <p:cNvPr id="120858" name="Rectangle 7">
            <a:extLst>
              <a:ext uri="{FF2B5EF4-FFF2-40B4-BE49-F238E27FC236}">
                <a16:creationId xmlns:a16="http://schemas.microsoft.com/office/drawing/2014/main" id="{8B412030-97A4-41E0-8E79-653BC1EDE7DB}"/>
              </a:ext>
            </a:extLst>
          </p:cNvPr>
          <p:cNvSpPr>
            <a:spLocks noChangeArrowheads="1"/>
          </p:cNvSpPr>
          <p:nvPr/>
        </p:nvSpPr>
        <p:spPr bwMode="auto">
          <a:xfrm>
            <a:off x="5029200" y="3143250"/>
            <a:ext cx="91440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a:solidFill>
                  <a:schemeClr val="tx1"/>
                </a:solidFill>
                <a:latin typeface="Arial" panose="020B0604020202020204" pitchFamily="34" charset="0"/>
              </a:rPr>
              <a:t>Get Power</a:t>
            </a:r>
          </a:p>
        </p:txBody>
      </p:sp>
      <p:sp>
        <p:nvSpPr>
          <p:cNvPr id="120859" name="Rectangle 8">
            <a:extLst>
              <a:ext uri="{FF2B5EF4-FFF2-40B4-BE49-F238E27FC236}">
                <a16:creationId xmlns:a16="http://schemas.microsoft.com/office/drawing/2014/main" id="{02E4AC61-C555-4437-9110-70F96EFE898E}"/>
              </a:ext>
            </a:extLst>
          </p:cNvPr>
          <p:cNvSpPr>
            <a:spLocks noChangeArrowheads="1"/>
          </p:cNvSpPr>
          <p:nvPr/>
        </p:nvSpPr>
        <p:spPr bwMode="auto">
          <a:xfrm>
            <a:off x="5943600" y="3143250"/>
            <a:ext cx="97155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a:solidFill>
                  <a:schemeClr val="tx1"/>
                </a:solidFill>
                <a:latin typeface="Arial" panose="020B0604020202020204" pitchFamily="34" charset="0"/>
              </a:rPr>
              <a:t>Get</a:t>
            </a:r>
          </a:p>
          <a:p>
            <a:pPr algn="ctr">
              <a:lnSpc>
                <a:spcPct val="80000"/>
              </a:lnSpc>
              <a:spcBef>
                <a:spcPct val="0"/>
              </a:spcBef>
              <a:buFontTx/>
              <a:buNone/>
            </a:pPr>
            <a:r>
              <a:rPr lang="en-US" altLang="en-US" sz="1800">
                <a:solidFill>
                  <a:schemeClr val="tx1"/>
                </a:solidFill>
                <a:latin typeface="Arial" panose="020B0604020202020204" pitchFamily="34" charset="0"/>
              </a:rPr>
              <a:t>Money</a:t>
            </a:r>
          </a:p>
        </p:txBody>
      </p:sp>
      <p:sp>
        <p:nvSpPr>
          <p:cNvPr id="120860" name="Rectangle 19">
            <a:extLst>
              <a:ext uri="{FF2B5EF4-FFF2-40B4-BE49-F238E27FC236}">
                <a16:creationId xmlns:a16="http://schemas.microsoft.com/office/drawing/2014/main" id="{1989AD39-DA5E-4250-B9B8-85546EF613D6}"/>
              </a:ext>
            </a:extLst>
          </p:cNvPr>
          <p:cNvSpPr>
            <a:spLocks noChangeArrowheads="1"/>
          </p:cNvSpPr>
          <p:nvPr/>
        </p:nvSpPr>
        <p:spPr bwMode="auto">
          <a:xfrm>
            <a:off x="3314700" y="3143250"/>
            <a:ext cx="1714500" cy="685800"/>
          </a:xfrm>
          <a:prstGeom prst="rect">
            <a:avLst/>
          </a:prstGeom>
          <a:gradFill rotWithShape="1">
            <a:gsLst>
              <a:gs pos="0">
                <a:schemeClr val="accent1"/>
              </a:gs>
              <a:gs pos="100000">
                <a:schemeClr val="bg1"/>
              </a:gs>
            </a:gsLst>
            <a:lin ang="5400000" scaled="1"/>
          </a:gradFill>
          <a:ln w="19050">
            <a:solidFill>
              <a:schemeClr val="tx1"/>
            </a:solidFill>
            <a:miter lim="800000"/>
            <a:headEnd/>
            <a:tailEnd/>
          </a:ln>
        </p:spPr>
        <p:txBody>
          <a:bodyPr anchor="ctr"/>
          <a:lstStyle>
            <a:lvl1pPr>
              <a:spcBef>
                <a:spcPct val="20000"/>
              </a:spcBef>
              <a:buChar char="•"/>
              <a:defRPr sz="3200" b="1">
                <a:solidFill>
                  <a:schemeClr val="bg1"/>
                </a:solidFill>
                <a:latin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cs typeface="Calibri" panose="020F0502020204030204" pitchFamily="34" charset="0"/>
              </a:defRPr>
            </a:lvl9pPr>
          </a:lstStyle>
          <a:p>
            <a:pPr algn="ctr">
              <a:lnSpc>
                <a:spcPct val="80000"/>
              </a:lnSpc>
              <a:spcBef>
                <a:spcPct val="0"/>
              </a:spcBef>
              <a:buFontTx/>
              <a:buNone/>
            </a:pPr>
            <a:r>
              <a:rPr lang="en-US" altLang="en-US" sz="1800">
                <a:solidFill>
                  <a:schemeClr val="tx1"/>
                </a:solidFill>
                <a:latin typeface="Arial" panose="020B0604020202020204" pitchFamily="34" charset="0"/>
              </a:rPr>
              <a:t>Other Relationships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1163"/>
                                        </p:tgtEl>
                                      </p:cBhvr>
                                    </p:animEffect>
                                    <p:set>
                                      <p:cBhvr>
                                        <p:cTn id="7" dur="1" fill="hold">
                                          <p:stCondLst>
                                            <p:cond delay="499"/>
                                          </p:stCondLst>
                                        </p:cTn>
                                        <p:tgtEl>
                                          <p:spTgt spid="9116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6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69A98-0067-4E87-99EA-CA2F56F19CED}"/>
              </a:ext>
            </a:extLst>
          </p:cNvPr>
          <p:cNvSpPr>
            <a:spLocks noGrp="1"/>
          </p:cNvSpPr>
          <p:nvPr>
            <p:ph type="title"/>
          </p:nvPr>
        </p:nvSpPr>
        <p:spPr/>
        <p:txBody>
          <a:bodyPr/>
          <a:lstStyle/>
          <a:p>
            <a:r>
              <a:rPr lang="en-US" dirty="0"/>
              <a:t>What Makes a Good Decision?</a:t>
            </a:r>
          </a:p>
        </p:txBody>
      </p:sp>
      <p:sp>
        <p:nvSpPr>
          <p:cNvPr id="3" name="Content Placeholder 2">
            <a:extLst>
              <a:ext uri="{FF2B5EF4-FFF2-40B4-BE49-F238E27FC236}">
                <a16:creationId xmlns:a16="http://schemas.microsoft.com/office/drawing/2014/main" id="{A62881C0-5FAE-43EE-AEC4-BB5C5B7EDAFD}"/>
              </a:ext>
            </a:extLst>
          </p:cNvPr>
          <p:cNvSpPr>
            <a:spLocks noGrp="1"/>
          </p:cNvSpPr>
          <p:nvPr>
            <p:ph idx="1"/>
          </p:nvPr>
        </p:nvSpPr>
        <p:spPr>
          <a:xfrm>
            <a:off x="304800" y="673100"/>
            <a:ext cx="8706338" cy="4711700"/>
          </a:xfrm>
        </p:spPr>
        <p:txBody>
          <a:bodyPr>
            <a:normAutofit/>
          </a:bodyPr>
          <a:lstStyle/>
          <a:p>
            <a:r>
              <a:rPr lang="en-US" dirty="0"/>
              <a:t>Its Popularity?</a:t>
            </a:r>
          </a:p>
          <a:p>
            <a:r>
              <a:rPr lang="en-US" dirty="0"/>
              <a:t>Its Outcome?</a:t>
            </a:r>
            <a:endParaRPr lang="en-US" b="0" dirty="0">
              <a:latin typeface="system-ui"/>
            </a:endParaRPr>
          </a:p>
          <a:p>
            <a:pPr lvl="1"/>
            <a:endParaRPr lang="en-US" dirty="0"/>
          </a:p>
        </p:txBody>
      </p:sp>
      <p:sp>
        <p:nvSpPr>
          <p:cNvPr id="4" name="Slide Number Placeholder 3">
            <a:extLst>
              <a:ext uri="{FF2B5EF4-FFF2-40B4-BE49-F238E27FC236}">
                <a16:creationId xmlns:a16="http://schemas.microsoft.com/office/drawing/2014/main" id="{005B7668-A152-49C2-965F-9508E52A44F5}"/>
              </a:ext>
            </a:extLst>
          </p:cNvPr>
          <p:cNvSpPr>
            <a:spLocks noGrp="1"/>
          </p:cNvSpPr>
          <p:nvPr>
            <p:ph type="sldNum" sz="quarter" idx="12"/>
          </p:nvPr>
        </p:nvSpPr>
        <p:spPr/>
        <p:txBody>
          <a:bodyPr/>
          <a:lstStyle/>
          <a:p>
            <a:pPr>
              <a:defRPr/>
            </a:pPr>
            <a:fld id="{B6A389DF-B1F5-4991-89B8-72C57CDB73FE}" type="slidenum">
              <a:rPr lang="en-US" smtClean="0"/>
              <a:pPr>
                <a:defRPr/>
              </a:pPr>
              <a:t>19</a:t>
            </a:fld>
            <a:endParaRPr lang="en-US"/>
          </a:p>
        </p:txBody>
      </p:sp>
      <p:sp>
        <p:nvSpPr>
          <p:cNvPr id="5" name="TextBox 4">
            <a:extLst>
              <a:ext uri="{FF2B5EF4-FFF2-40B4-BE49-F238E27FC236}">
                <a16:creationId xmlns:a16="http://schemas.microsoft.com/office/drawing/2014/main" id="{A011F083-C9DF-4421-BD72-659B05ADD2E4}"/>
              </a:ext>
            </a:extLst>
          </p:cNvPr>
          <p:cNvSpPr txBox="1"/>
          <p:nvPr/>
        </p:nvSpPr>
        <p:spPr>
          <a:xfrm>
            <a:off x="652584" y="1863904"/>
            <a:ext cx="8262816" cy="3724096"/>
          </a:xfrm>
          <a:prstGeom prst="rect">
            <a:avLst/>
          </a:prstGeom>
          <a:noFill/>
        </p:spPr>
        <p:txBody>
          <a:bodyPr wrap="square" rtlCol="0">
            <a:spAutoFit/>
          </a:bodyPr>
          <a:lstStyle/>
          <a:p>
            <a:pPr marL="0" lvl="2">
              <a:lnSpc>
                <a:spcPct val="90000"/>
              </a:lnSpc>
              <a:spcAft>
                <a:spcPts val="1200"/>
              </a:spcAft>
            </a:pPr>
            <a:r>
              <a:rPr lang="en-US" dirty="0">
                <a:solidFill>
                  <a:schemeClr val="bg1"/>
                </a:solidFill>
                <a:latin typeface="system-ui"/>
              </a:rPr>
              <a:t>The lot is cast into the lap, </a:t>
            </a:r>
            <a:br>
              <a:rPr lang="en-US" dirty="0">
                <a:solidFill>
                  <a:schemeClr val="bg1"/>
                </a:solidFill>
                <a:latin typeface="system-ui"/>
              </a:rPr>
            </a:br>
            <a:r>
              <a:rPr lang="en-US" dirty="0">
                <a:solidFill>
                  <a:schemeClr val="bg1"/>
                </a:solidFill>
                <a:latin typeface="system-ui"/>
              </a:rPr>
              <a:t>But </a:t>
            </a:r>
            <a:r>
              <a:rPr lang="en-US" dirty="0">
                <a:solidFill>
                  <a:srgbClr val="FFFF00"/>
                </a:solidFill>
                <a:latin typeface="system-ui"/>
              </a:rPr>
              <a:t>its every decision is from the </a:t>
            </a:r>
            <a:r>
              <a:rPr lang="en-US" cap="small" dirty="0">
                <a:solidFill>
                  <a:srgbClr val="FFFF00"/>
                </a:solidFill>
                <a:latin typeface="system-ui"/>
              </a:rPr>
              <a:t>Lord</a:t>
            </a:r>
            <a:r>
              <a:rPr lang="en-US" dirty="0">
                <a:solidFill>
                  <a:schemeClr val="bg1"/>
                </a:solidFill>
                <a:latin typeface="system-ui"/>
              </a:rPr>
              <a:t>.  (Prov 16:33)</a:t>
            </a:r>
          </a:p>
          <a:p>
            <a:pPr marL="0" lvl="2">
              <a:lnSpc>
                <a:spcPct val="90000"/>
              </a:lnSpc>
              <a:spcAft>
                <a:spcPts val="1200"/>
              </a:spcAft>
            </a:pPr>
            <a:r>
              <a:rPr lang="en-US" b="0" dirty="0">
                <a:solidFill>
                  <a:schemeClr val="bg1"/>
                </a:solidFill>
                <a:latin typeface="system-ui"/>
              </a:rPr>
              <a:t>Many are the plans in a person’s heart, But it is </a:t>
            </a:r>
            <a:r>
              <a:rPr lang="en-US" b="0" dirty="0">
                <a:solidFill>
                  <a:srgbClr val="FFFF00"/>
                </a:solidFill>
                <a:latin typeface="system-ui"/>
              </a:rPr>
              <a:t>the </a:t>
            </a:r>
            <a:r>
              <a:rPr lang="en-US" b="0" cap="small" dirty="0">
                <a:solidFill>
                  <a:srgbClr val="FFFF00"/>
                </a:solidFill>
                <a:latin typeface="system-ui"/>
              </a:rPr>
              <a:t>Lord</a:t>
            </a:r>
            <a:r>
              <a:rPr lang="en-US" b="0" dirty="0">
                <a:solidFill>
                  <a:srgbClr val="FFFF00"/>
                </a:solidFill>
                <a:latin typeface="system-ui"/>
              </a:rPr>
              <a:t>’s purpose that prevails</a:t>
            </a:r>
            <a:r>
              <a:rPr lang="en-US" b="0" dirty="0">
                <a:solidFill>
                  <a:schemeClr val="bg1"/>
                </a:solidFill>
                <a:latin typeface="system-ui"/>
              </a:rPr>
              <a:t>.. (Prov 19:21, NIV)</a:t>
            </a:r>
          </a:p>
          <a:p>
            <a:pPr marL="0" lvl="2">
              <a:lnSpc>
                <a:spcPct val="90000"/>
              </a:lnSpc>
              <a:spcAft>
                <a:spcPts val="1200"/>
              </a:spcAft>
            </a:pPr>
            <a:r>
              <a:rPr lang="en-US" b="0" dirty="0">
                <a:solidFill>
                  <a:schemeClr val="bg1"/>
                </a:solidFill>
                <a:effectLst/>
                <a:latin typeface="system-ui"/>
              </a:rPr>
              <a:t>Come now, you who say, “Today or tomorrow we will go to such and such a city, spend a year there, buy and sell, and make a profit”; </a:t>
            </a:r>
            <a:r>
              <a:rPr lang="en-US" b="1" baseline="30000" dirty="0">
                <a:solidFill>
                  <a:schemeClr val="bg1"/>
                </a:solidFill>
                <a:effectLst/>
                <a:latin typeface="system-ui"/>
              </a:rPr>
              <a:t>14 </a:t>
            </a:r>
            <a:r>
              <a:rPr lang="en-US" b="0" dirty="0">
                <a:solidFill>
                  <a:schemeClr val="bg1"/>
                </a:solidFill>
                <a:effectLst/>
                <a:latin typeface="system-ui"/>
              </a:rPr>
              <a:t>whereas </a:t>
            </a:r>
            <a:r>
              <a:rPr lang="en-US" b="0" dirty="0">
                <a:solidFill>
                  <a:srgbClr val="FFFF00"/>
                </a:solidFill>
                <a:effectLst/>
                <a:latin typeface="system-ui"/>
              </a:rPr>
              <a:t>you do not know what will happen tomorrow</a:t>
            </a:r>
            <a:r>
              <a:rPr lang="en-US" b="0" dirty="0">
                <a:solidFill>
                  <a:schemeClr val="bg1"/>
                </a:solidFill>
                <a:effectLst/>
                <a:latin typeface="system-ui"/>
              </a:rPr>
              <a:t>. For what is your life? It is even a vapor that appears for a little time and then vanishes away. </a:t>
            </a:r>
            <a:r>
              <a:rPr lang="en-US" b="1" baseline="30000" dirty="0">
                <a:solidFill>
                  <a:schemeClr val="bg1"/>
                </a:solidFill>
                <a:effectLst/>
                <a:latin typeface="system-ui"/>
              </a:rPr>
              <a:t>15 </a:t>
            </a:r>
            <a:r>
              <a:rPr lang="en-US" b="0" dirty="0">
                <a:solidFill>
                  <a:schemeClr val="bg1"/>
                </a:solidFill>
                <a:effectLst/>
                <a:latin typeface="system-ui"/>
              </a:rPr>
              <a:t>Instead you ought to say, “If the Lord wills, we shall live and do this or that.” (James 4:13-15)</a:t>
            </a:r>
            <a:endParaRPr lang="en-US" dirty="0">
              <a:solidFill>
                <a:schemeClr val="bg1"/>
              </a:solidFill>
            </a:endParaRPr>
          </a:p>
        </p:txBody>
      </p:sp>
    </p:spTree>
    <p:extLst>
      <p:ext uri="{BB962C8B-B14F-4D97-AF65-F5344CB8AC3E}">
        <p14:creationId xmlns:p14="http://schemas.microsoft.com/office/powerpoint/2010/main" val="2987862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715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a:xfrm>
            <a:off x="0" y="1775355"/>
            <a:ext cx="9144000" cy="1225021"/>
          </a:xfrm>
        </p:spPr>
        <p:txBody>
          <a:bodyPr/>
          <a:lstStyle/>
          <a:p>
            <a:r>
              <a:rPr lang="en-US" sz="6000"/>
              <a:t>Spirit-led </a:t>
            </a:r>
            <a:r>
              <a:rPr lang="en-US" sz="6000" dirty="0"/>
              <a:t>Decision Making</a:t>
            </a:r>
            <a:br>
              <a:rPr lang="en-US" sz="6000" dirty="0"/>
            </a:br>
            <a:endParaRPr lang="en-US" sz="4800" b="0" dirty="0">
              <a:solidFill>
                <a:schemeClr val="bg1"/>
              </a:solidFill>
            </a:endParaRPr>
          </a:p>
        </p:txBody>
      </p:sp>
      <p:sp>
        <p:nvSpPr>
          <p:cNvPr id="4" name="Subtitle 3"/>
          <p:cNvSpPr>
            <a:spLocks noGrp="1"/>
          </p:cNvSpPr>
          <p:nvPr>
            <p:ph type="subTitle" idx="1"/>
          </p:nvPr>
        </p:nvSpPr>
        <p:spPr>
          <a:xfrm>
            <a:off x="1371600" y="5313680"/>
            <a:ext cx="6400800" cy="393700"/>
          </a:xfrm>
        </p:spPr>
        <p:txBody>
          <a:bodyPr>
            <a:noAutofit/>
          </a:bodyPr>
          <a:lstStyle/>
          <a:p>
            <a:r>
              <a:rPr lang="en-US" sz="1800" dirty="0"/>
              <a:t>Bargersville – March 2022</a:t>
            </a:r>
          </a:p>
        </p:txBody>
      </p:sp>
      <p:sp>
        <p:nvSpPr>
          <p:cNvPr id="6148" name="Slide Number Placeholder 3"/>
          <p:cNvSpPr>
            <a:spLocks noGrp="1"/>
          </p:cNvSpPr>
          <p:nvPr>
            <p:ph type="sldNum" sz="quarter" idx="12"/>
          </p:nvPr>
        </p:nvSpPr>
        <p:spPr>
          <a:noFill/>
        </p:spPr>
        <p:txBody>
          <a:bodyPr/>
          <a:lstStyle/>
          <a:p>
            <a:fld id="{C23B408B-7A52-439F-A942-49859F450FFC}" type="slidenum">
              <a:rPr lang="en-US" smtClean="0"/>
              <a:pPr/>
              <a:t>2</a:t>
            </a:fld>
            <a:endParaRPr lang="en-US"/>
          </a:p>
        </p:txBody>
      </p:sp>
    </p:spTree>
    <p:extLst>
      <p:ext uri="{BB962C8B-B14F-4D97-AF65-F5344CB8AC3E}">
        <p14:creationId xmlns:p14="http://schemas.microsoft.com/office/powerpoint/2010/main" val="25326565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69A98-0067-4E87-99EA-CA2F56F19CED}"/>
              </a:ext>
            </a:extLst>
          </p:cNvPr>
          <p:cNvSpPr>
            <a:spLocks noGrp="1"/>
          </p:cNvSpPr>
          <p:nvPr>
            <p:ph type="title"/>
          </p:nvPr>
        </p:nvSpPr>
        <p:spPr/>
        <p:txBody>
          <a:bodyPr/>
          <a:lstStyle/>
          <a:p>
            <a:r>
              <a:rPr lang="en-US" dirty="0"/>
              <a:t>What Makes a Good Decision?</a:t>
            </a:r>
          </a:p>
        </p:txBody>
      </p:sp>
      <p:sp>
        <p:nvSpPr>
          <p:cNvPr id="3" name="Content Placeholder 2">
            <a:extLst>
              <a:ext uri="{FF2B5EF4-FFF2-40B4-BE49-F238E27FC236}">
                <a16:creationId xmlns:a16="http://schemas.microsoft.com/office/drawing/2014/main" id="{A62881C0-5FAE-43EE-AEC4-BB5C5B7EDAFD}"/>
              </a:ext>
            </a:extLst>
          </p:cNvPr>
          <p:cNvSpPr>
            <a:spLocks noGrp="1"/>
          </p:cNvSpPr>
          <p:nvPr>
            <p:ph idx="1"/>
          </p:nvPr>
        </p:nvSpPr>
        <p:spPr>
          <a:xfrm>
            <a:off x="304800" y="673100"/>
            <a:ext cx="8706338" cy="4711700"/>
          </a:xfrm>
        </p:spPr>
        <p:txBody>
          <a:bodyPr>
            <a:normAutofit/>
          </a:bodyPr>
          <a:lstStyle/>
          <a:p>
            <a:r>
              <a:rPr lang="en-US" dirty="0">
                <a:solidFill>
                  <a:schemeClr val="bg1">
                    <a:lumMod val="50000"/>
                  </a:schemeClr>
                </a:solidFill>
              </a:rPr>
              <a:t>Its Popularity?</a:t>
            </a:r>
          </a:p>
          <a:p>
            <a:r>
              <a:rPr lang="en-US" dirty="0">
                <a:solidFill>
                  <a:schemeClr val="bg1">
                    <a:lumMod val="50000"/>
                  </a:schemeClr>
                </a:solidFill>
              </a:rPr>
              <a:t>Its Outcome?</a:t>
            </a:r>
          </a:p>
          <a:p>
            <a:r>
              <a:rPr lang="en-US" dirty="0">
                <a:latin typeface="system-ui"/>
              </a:rPr>
              <a:t>Its Motives</a:t>
            </a:r>
          </a:p>
        </p:txBody>
      </p:sp>
      <p:sp>
        <p:nvSpPr>
          <p:cNvPr id="4" name="Slide Number Placeholder 3">
            <a:extLst>
              <a:ext uri="{FF2B5EF4-FFF2-40B4-BE49-F238E27FC236}">
                <a16:creationId xmlns:a16="http://schemas.microsoft.com/office/drawing/2014/main" id="{005B7668-A152-49C2-965F-9508E52A44F5}"/>
              </a:ext>
            </a:extLst>
          </p:cNvPr>
          <p:cNvSpPr>
            <a:spLocks noGrp="1"/>
          </p:cNvSpPr>
          <p:nvPr>
            <p:ph type="sldNum" sz="quarter" idx="12"/>
          </p:nvPr>
        </p:nvSpPr>
        <p:spPr/>
        <p:txBody>
          <a:bodyPr/>
          <a:lstStyle/>
          <a:p>
            <a:pPr>
              <a:defRPr/>
            </a:pPr>
            <a:fld id="{B6A389DF-B1F5-4991-89B8-72C57CDB73FE}" type="slidenum">
              <a:rPr lang="en-US" smtClean="0"/>
              <a:pPr>
                <a:defRPr/>
              </a:pPr>
              <a:t>20</a:t>
            </a:fld>
            <a:endParaRPr lang="en-US"/>
          </a:p>
        </p:txBody>
      </p:sp>
      <p:pic>
        <p:nvPicPr>
          <p:cNvPr id="6" name="Picture 5">
            <a:extLst>
              <a:ext uri="{FF2B5EF4-FFF2-40B4-BE49-F238E27FC236}">
                <a16:creationId xmlns:a16="http://schemas.microsoft.com/office/drawing/2014/main" id="{575ED513-481C-46FD-BCEE-39D94FF5C04E}"/>
              </a:ext>
            </a:extLst>
          </p:cNvPr>
          <p:cNvPicPr>
            <a:picLocks noChangeAspect="1"/>
          </p:cNvPicPr>
          <p:nvPr/>
        </p:nvPicPr>
        <p:blipFill>
          <a:blip r:embed="rId3"/>
          <a:stretch>
            <a:fillRect/>
          </a:stretch>
        </p:blipFill>
        <p:spPr>
          <a:xfrm>
            <a:off x="3454104" y="1723325"/>
            <a:ext cx="3623300" cy="1860238"/>
          </a:xfrm>
          <a:prstGeom prst="rect">
            <a:avLst/>
          </a:prstGeom>
        </p:spPr>
      </p:pic>
      <p:grpSp>
        <p:nvGrpSpPr>
          <p:cNvPr id="7" name="Group 6">
            <a:extLst>
              <a:ext uri="{FF2B5EF4-FFF2-40B4-BE49-F238E27FC236}">
                <a16:creationId xmlns:a16="http://schemas.microsoft.com/office/drawing/2014/main" id="{0B81A504-5D34-4C26-99AA-0E62B01298A8}"/>
              </a:ext>
            </a:extLst>
          </p:cNvPr>
          <p:cNvGrpSpPr/>
          <p:nvPr/>
        </p:nvGrpSpPr>
        <p:grpSpPr>
          <a:xfrm>
            <a:off x="3124688" y="3471862"/>
            <a:ext cx="4247662" cy="1076770"/>
            <a:chOff x="4439138" y="3563596"/>
            <a:chExt cx="4247662" cy="1076770"/>
          </a:xfrm>
        </p:grpSpPr>
        <p:sp>
          <p:nvSpPr>
            <p:cNvPr id="8" name="Rectangle 7">
              <a:extLst>
                <a:ext uri="{FF2B5EF4-FFF2-40B4-BE49-F238E27FC236}">
                  <a16:creationId xmlns:a16="http://schemas.microsoft.com/office/drawing/2014/main" id="{F686D14A-7EEC-4B8A-B898-9803D0F93E37}"/>
                </a:ext>
              </a:extLst>
            </p:cNvPr>
            <p:cNvSpPr/>
            <p:nvPr/>
          </p:nvSpPr>
          <p:spPr>
            <a:xfrm>
              <a:off x="4439138" y="3563596"/>
              <a:ext cx="4247662" cy="1076770"/>
            </a:xfrm>
            <a:prstGeom prst="rect">
              <a:avLst/>
            </a:prstGeom>
            <a:noFill/>
            <a:ln w="1270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C1AA0B1-7553-4881-96DF-340E7BAF48D7}"/>
                </a:ext>
              </a:extLst>
            </p:cNvPr>
            <p:cNvSpPr txBox="1"/>
            <p:nvPr/>
          </p:nvSpPr>
          <p:spPr>
            <a:xfrm>
              <a:off x="5897966" y="3778815"/>
              <a:ext cx="1364476" cy="646331"/>
            </a:xfrm>
            <a:prstGeom prst="rect">
              <a:avLst/>
            </a:prstGeom>
            <a:noFill/>
          </p:spPr>
          <p:txBody>
            <a:bodyPr wrap="none" rtlCol="0">
              <a:spAutoFit/>
            </a:bodyPr>
            <a:lstStyle/>
            <a:p>
              <a:r>
                <a:rPr lang="en-US" sz="3600" dirty="0">
                  <a:solidFill>
                    <a:srgbClr val="FFFF00"/>
                  </a:solidFill>
                </a:rPr>
                <a:t>Why?</a:t>
              </a:r>
            </a:p>
          </p:txBody>
        </p:sp>
      </p:grpSp>
    </p:spTree>
    <p:extLst>
      <p:ext uri="{BB962C8B-B14F-4D97-AF65-F5344CB8AC3E}">
        <p14:creationId xmlns:p14="http://schemas.microsoft.com/office/powerpoint/2010/main" val="37719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5B8DB-A391-4825-8170-E2236FDF7DAC}"/>
              </a:ext>
            </a:extLst>
          </p:cNvPr>
          <p:cNvSpPr>
            <a:spLocks noGrp="1"/>
          </p:cNvSpPr>
          <p:nvPr>
            <p:ph type="title"/>
          </p:nvPr>
        </p:nvSpPr>
        <p:spPr>
          <a:xfrm>
            <a:off x="0" y="63500"/>
            <a:ext cx="9144000" cy="508000"/>
          </a:xfrm>
        </p:spPr>
        <p:txBody>
          <a:bodyPr/>
          <a:lstStyle/>
          <a:p>
            <a:r>
              <a:rPr lang="en-US" dirty="0"/>
              <a:t>Symptoms of the Mind of the Flesh</a:t>
            </a:r>
          </a:p>
        </p:txBody>
      </p:sp>
      <p:sp>
        <p:nvSpPr>
          <p:cNvPr id="3" name="Content Placeholder 2">
            <a:extLst>
              <a:ext uri="{FF2B5EF4-FFF2-40B4-BE49-F238E27FC236}">
                <a16:creationId xmlns:a16="http://schemas.microsoft.com/office/drawing/2014/main" id="{A6366453-9B62-49C7-8C0D-28626ECD724A}"/>
              </a:ext>
            </a:extLst>
          </p:cNvPr>
          <p:cNvSpPr>
            <a:spLocks noGrp="1"/>
          </p:cNvSpPr>
          <p:nvPr>
            <p:ph idx="1"/>
          </p:nvPr>
        </p:nvSpPr>
        <p:spPr>
          <a:xfrm>
            <a:off x="71561" y="703150"/>
            <a:ext cx="9000877" cy="5069496"/>
          </a:xfrm>
        </p:spPr>
        <p:txBody>
          <a:bodyPr>
            <a:normAutofit fontScale="85000" lnSpcReduction="10000"/>
          </a:bodyPr>
          <a:lstStyle/>
          <a:p>
            <a:pPr marL="227013" indent="-227013"/>
            <a:r>
              <a:rPr lang="en-US" dirty="0">
                <a:latin typeface="Arial" charset="0"/>
              </a:rPr>
              <a:t>I don’t see anything wrong with…  no harm done…</a:t>
            </a:r>
          </a:p>
          <a:p>
            <a:pPr marL="227013" indent="-227013">
              <a:spcBef>
                <a:spcPct val="20000"/>
              </a:spcBef>
              <a:buFontTx/>
              <a:buChar char="•"/>
            </a:pPr>
            <a:r>
              <a:rPr lang="en-US" sz="3200" b="1" dirty="0">
                <a:latin typeface="Arial" charset="0"/>
              </a:rPr>
              <a:t>But it makes me happy.  </a:t>
            </a:r>
          </a:p>
          <a:p>
            <a:pPr marL="227013" indent="-227013">
              <a:spcBef>
                <a:spcPct val="20000"/>
              </a:spcBef>
              <a:buFontTx/>
              <a:buChar char="•"/>
            </a:pPr>
            <a:r>
              <a:rPr lang="en-US" sz="3200" b="1" dirty="0">
                <a:latin typeface="Arial" charset="0"/>
              </a:rPr>
              <a:t>I just really [do/don’t] like it.</a:t>
            </a:r>
          </a:p>
          <a:p>
            <a:pPr marL="227013" indent="-227013">
              <a:spcBef>
                <a:spcPct val="20000"/>
              </a:spcBef>
              <a:buFontTx/>
              <a:buChar char="•"/>
            </a:pPr>
            <a:r>
              <a:rPr lang="en-US" sz="3200" b="1" dirty="0">
                <a:latin typeface="Arial" charset="0"/>
              </a:rPr>
              <a:t>I don’t think I should be required to…</a:t>
            </a:r>
          </a:p>
          <a:p>
            <a:pPr marL="227013" indent="-227013">
              <a:spcBef>
                <a:spcPct val="20000"/>
              </a:spcBef>
              <a:buFontTx/>
              <a:buChar char="•"/>
            </a:pPr>
            <a:r>
              <a:rPr lang="en-US" sz="3200" b="1" dirty="0">
                <a:latin typeface="Arial" charset="0"/>
              </a:rPr>
              <a:t>I hav</a:t>
            </a:r>
            <a:r>
              <a:rPr lang="en-US" dirty="0">
                <a:latin typeface="Arial" charset="0"/>
              </a:rPr>
              <a:t>e a right to…  </a:t>
            </a:r>
            <a:r>
              <a:rPr lang="en-US" sz="3200" b="1" dirty="0">
                <a:latin typeface="Arial" charset="0"/>
              </a:rPr>
              <a:t>That’s my personal business...</a:t>
            </a:r>
          </a:p>
          <a:p>
            <a:pPr marL="227013" indent="-227013">
              <a:spcBef>
                <a:spcPct val="20000"/>
              </a:spcBef>
              <a:buFontTx/>
              <a:buChar char="•"/>
            </a:pPr>
            <a:r>
              <a:rPr lang="en-US" sz="3200" b="1" dirty="0">
                <a:latin typeface="Arial" charset="0"/>
              </a:rPr>
              <a:t>Nobody would expect me to…  </a:t>
            </a:r>
          </a:p>
          <a:p>
            <a:pPr marL="227013" indent="-227013">
              <a:spcBef>
                <a:spcPct val="20000"/>
              </a:spcBef>
              <a:buFontTx/>
              <a:buChar char="•"/>
            </a:pPr>
            <a:r>
              <a:rPr lang="en-US" sz="3200" b="1" dirty="0">
                <a:latin typeface="Arial" charset="0"/>
              </a:rPr>
              <a:t>Everyone else is doing it.</a:t>
            </a:r>
          </a:p>
          <a:p>
            <a:pPr marL="227013" indent="-227013">
              <a:spcBef>
                <a:spcPct val="20000"/>
              </a:spcBef>
              <a:buFontTx/>
              <a:buChar char="•"/>
            </a:pPr>
            <a:r>
              <a:rPr lang="en-US" sz="3200" b="1" dirty="0">
                <a:latin typeface="Arial" charset="0"/>
              </a:rPr>
              <a:t>I don’t see any Bible verse that says it’s wrong…</a:t>
            </a:r>
          </a:p>
          <a:p>
            <a:pPr marL="227013" indent="-227013">
              <a:spcBef>
                <a:spcPct val="20000"/>
              </a:spcBef>
              <a:buFontTx/>
              <a:buChar char="•"/>
            </a:pPr>
            <a:r>
              <a:rPr lang="en-US" sz="3200" b="1" dirty="0">
                <a:latin typeface="Arial" charset="0"/>
              </a:rPr>
              <a:t>That’s too fanatical. You’ve got to have balance…</a:t>
            </a:r>
          </a:p>
          <a:p>
            <a:pPr marL="227013" indent="-227013">
              <a:spcBef>
                <a:spcPct val="20000"/>
              </a:spcBef>
              <a:buFontTx/>
              <a:buChar char="•"/>
            </a:pPr>
            <a:r>
              <a:rPr lang="en-US" sz="3200" b="1" dirty="0">
                <a:latin typeface="Arial" charset="0"/>
              </a:rPr>
              <a:t>Surely God wouldn’t expect me to…</a:t>
            </a:r>
          </a:p>
          <a:p>
            <a:pPr marL="227013" indent="-227013">
              <a:spcBef>
                <a:spcPct val="20000"/>
              </a:spcBef>
              <a:buFontTx/>
              <a:buChar char="•"/>
            </a:pPr>
            <a:r>
              <a:rPr lang="en-US" sz="3200" b="1" dirty="0">
                <a:latin typeface="Arial" charset="0"/>
              </a:rPr>
              <a:t>[so-and-so] Does it, and it works out well for them.</a:t>
            </a:r>
            <a:endParaRPr lang="en-US" dirty="0"/>
          </a:p>
        </p:txBody>
      </p:sp>
      <p:sp>
        <p:nvSpPr>
          <p:cNvPr id="4" name="Slide Number Placeholder 3">
            <a:extLst>
              <a:ext uri="{FF2B5EF4-FFF2-40B4-BE49-F238E27FC236}">
                <a16:creationId xmlns:a16="http://schemas.microsoft.com/office/drawing/2014/main" id="{83D251DF-F599-47B7-BECE-E74AC25B63F5}"/>
              </a:ext>
            </a:extLst>
          </p:cNvPr>
          <p:cNvSpPr>
            <a:spLocks noGrp="1"/>
          </p:cNvSpPr>
          <p:nvPr>
            <p:ph type="sldNum" sz="quarter" idx="12"/>
          </p:nvPr>
        </p:nvSpPr>
        <p:spPr/>
        <p:txBody>
          <a:bodyPr/>
          <a:lstStyle/>
          <a:p>
            <a:pPr>
              <a:defRPr/>
            </a:pPr>
            <a:fld id="{B6A389DF-B1F5-4991-89B8-72C57CDB73FE}" type="slidenum">
              <a:rPr lang="en-US" smtClean="0"/>
              <a:pPr>
                <a:defRPr/>
              </a:pPr>
              <a:t>21</a:t>
            </a:fld>
            <a:endParaRPr lang="en-US"/>
          </a:p>
        </p:txBody>
      </p:sp>
    </p:spTree>
    <p:extLst>
      <p:ext uri="{BB962C8B-B14F-4D97-AF65-F5344CB8AC3E}">
        <p14:creationId xmlns:p14="http://schemas.microsoft.com/office/powerpoint/2010/main" val="268964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871E8836-CAFD-476D-B480-E1067A4C189C}"/>
              </a:ext>
            </a:extLst>
          </p:cNvPr>
          <p:cNvSpPr>
            <a:spLocks noGrp="1"/>
          </p:cNvSpPr>
          <p:nvPr>
            <p:ph idx="1"/>
          </p:nvPr>
        </p:nvSpPr>
        <p:spPr>
          <a:xfrm>
            <a:off x="203200" y="643467"/>
            <a:ext cx="8788399" cy="5008033"/>
          </a:xfrm>
        </p:spPr>
        <p:txBody>
          <a:bodyPr>
            <a:normAutofit fontScale="70000" lnSpcReduction="20000"/>
          </a:bodyPr>
          <a:lstStyle/>
          <a:p>
            <a:pPr marL="227013" indent="-227013"/>
            <a:r>
              <a:rPr lang="en-US" altLang="en-US" b="1" dirty="0"/>
              <a:t>Miss one worship service?  (Even Wednesday night?)</a:t>
            </a:r>
          </a:p>
          <a:p>
            <a:pPr marL="227013" indent="-227013"/>
            <a:r>
              <a:rPr lang="en-US" altLang="en-US" dirty="0"/>
              <a:t>Take one drink of alcohol?</a:t>
            </a:r>
          </a:p>
          <a:p>
            <a:pPr marL="227013" indent="-227013"/>
            <a:r>
              <a:rPr lang="en-US" altLang="en-US" dirty="0"/>
              <a:t>Watch a movie that contains immorality and profanity?</a:t>
            </a:r>
          </a:p>
          <a:p>
            <a:pPr marL="227013" indent="-227013"/>
            <a:r>
              <a:rPr lang="en-US" altLang="en-US" b="1" dirty="0"/>
              <a:t>Form my closest relationships with non-Christians?</a:t>
            </a:r>
          </a:p>
          <a:p>
            <a:pPr marL="227013" indent="-227013">
              <a:lnSpc>
                <a:spcPct val="90000"/>
              </a:lnSpc>
            </a:pPr>
            <a:r>
              <a:rPr lang="en-US" dirty="0"/>
              <a:t>Go to establishments/events where there is drinking (though I don’t)?</a:t>
            </a:r>
          </a:p>
          <a:p>
            <a:pPr marL="227013" indent="-227013"/>
            <a:r>
              <a:rPr lang="en-US" altLang="en-US" b="1" dirty="0"/>
              <a:t>Date a non-Christian?</a:t>
            </a:r>
          </a:p>
          <a:p>
            <a:pPr marL="227013" indent="-227013"/>
            <a:r>
              <a:rPr lang="en-US" altLang="en-US" b="1" dirty="0"/>
              <a:t>Marry a non-Christian?</a:t>
            </a:r>
          </a:p>
          <a:p>
            <a:pPr marL="227013" indent="-227013"/>
            <a:r>
              <a:rPr lang="en-US" altLang="en-US" b="1" dirty="0"/>
              <a:t>Get a tattoo?</a:t>
            </a:r>
          </a:p>
          <a:p>
            <a:pPr marL="227013" indent="-227013"/>
            <a:r>
              <a:rPr lang="en-US" altLang="en-US" b="1" dirty="0"/>
              <a:t>Divorce an unfaithful spouse?</a:t>
            </a:r>
          </a:p>
          <a:p>
            <a:pPr marL="227013" indent="-227013"/>
            <a:r>
              <a:rPr lang="en-US" altLang="en-US" b="1" dirty="0"/>
              <a:t>Take a job and move where there is no church?</a:t>
            </a:r>
          </a:p>
          <a:p>
            <a:pPr marL="227013" indent="-227013"/>
            <a:r>
              <a:rPr lang="en-US" altLang="en-US" dirty="0"/>
              <a:t>Spend a large portion of my time on entertainment?</a:t>
            </a:r>
          </a:p>
          <a:p>
            <a:pPr marL="227013" indent="-227013"/>
            <a:r>
              <a:rPr lang="en-US" altLang="en-US" b="1" dirty="0"/>
              <a:t>Stay on social media or binge watch TV for hours?</a:t>
            </a:r>
          </a:p>
          <a:p>
            <a:pPr marL="227013" indent="-227013">
              <a:lnSpc>
                <a:spcPct val="90000"/>
              </a:lnSpc>
            </a:pPr>
            <a:r>
              <a:rPr lang="en-US" dirty="0"/>
              <a:t>Spend lots of money on vacations, hobbies, toys, sports…?</a:t>
            </a:r>
          </a:p>
          <a:p>
            <a:pPr marL="227013" indent="-227013">
              <a:lnSpc>
                <a:spcPct val="90000"/>
              </a:lnSpc>
            </a:pPr>
            <a:r>
              <a:rPr lang="en-US" dirty="0"/>
              <a:t>  </a:t>
            </a:r>
          </a:p>
          <a:p>
            <a:pPr marL="227013" indent="-227013">
              <a:lnSpc>
                <a:spcPct val="90000"/>
              </a:lnSpc>
            </a:pPr>
            <a:r>
              <a:rPr lang="en-US" dirty="0"/>
              <a:t>  </a:t>
            </a:r>
          </a:p>
        </p:txBody>
      </p:sp>
      <p:sp>
        <p:nvSpPr>
          <p:cNvPr id="2" name="Title 1">
            <a:extLst>
              <a:ext uri="{FF2B5EF4-FFF2-40B4-BE49-F238E27FC236}">
                <a16:creationId xmlns:a16="http://schemas.microsoft.com/office/drawing/2014/main" id="{6D91C4F8-37B6-405E-8DC9-47FD4699CC89}"/>
              </a:ext>
            </a:extLst>
          </p:cNvPr>
          <p:cNvSpPr>
            <a:spLocks noGrp="1"/>
          </p:cNvSpPr>
          <p:nvPr>
            <p:ph type="title"/>
          </p:nvPr>
        </p:nvSpPr>
        <p:spPr>
          <a:xfrm>
            <a:off x="685800" y="0"/>
            <a:ext cx="7772400" cy="508000"/>
          </a:xfrm>
        </p:spPr>
        <p:txBody>
          <a:bodyPr/>
          <a:lstStyle/>
          <a:p>
            <a:r>
              <a:rPr lang="en-US" sz="4000" dirty="0"/>
              <a:t>“Do you think it’s a sin to…”</a:t>
            </a:r>
          </a:p>
        </p:txBody>
      </p:sp>
      <p:sp>
        <p:nvSpPr>
          <p:cNvPr id="4" name="Slide Number Placeholder 3">
            <a:extLst>
              <a:ext uri="{FF2B5EF4-FFF2-40B4-BE49-F238E27FC236}">
                <a16:creationId xmlns:a16="http://schemas.microsoft.com/office/drawing/2014/main" id="{C3837E05-E2C1-44C4-84BA-81DD81CC3336}"/>
              </a:ext>
            </a:extLst>
          </p:cNvPr>
          <p:cNvSpPr>
            <a:spLocks noGrp="1"/>
          </p:cNvSpPr>
          <p:nvPr>
            <p:ph type="sldNum" sz="quarter" idx="12"/>
          </p:nvPr>
        </p:nvSpPr>
        <p:spPr/>
        <p:txBody>
          <a:bodyPr/>
          <a:lstStyle/>
          <a:p>
            <a:pPr>
              <a:defRPr/>
            </a:pPr>
            <a:fld id="{B6A389DF-B1F5-4991-89B8-72C57CDB73FE}" type="slidenum">
              <a:rPr lang="en-US" smtClean="0"/>
              <a:pPr>
                <a:defRPr/>
              </a:pPr>
              <a:t>22</a:t>
            </a:fld>
            <a:endParaRPr lang="en-US"/>
          </a:p>
        </p:txBody>
      </p:sp>
      <p:sp>
        <p:nvSpPr>
          <p:cNvPr id="5" name="TextBox 4">
            <a:extLst>
              <a:ext uri="{FF2B5EF4-FFF2-40B4-BE49-F238E27FC236}">
                <a16:creationId xmlns:a16="http://schemas.microsoft.com/office/drawing/2014/main" id="{E157D599-8DD2-4E8B-8414-74059B816528}"/>
              </a:ext>
            </a:extLst>
          </p:cNvPr>
          <p:cNvSpPr txBox="1"/>
          <p:nvPr/>
        </p:nvSpPr>
        <p:spPr>
          <a:xfrm rot="19775409">
            <a:off x="1339863" y="2374338"/>
            <a:ext cx="6016391" cy="769441"/>
          </a:xfrm>
          <a:prstGeom prst="rect">
            <a:avLst/>
          </a:prstGeom>
          <a:solidFill>
            <a:srgbClr val="0000CC">
              <a:alpha val="64000"/>
            </a:srgbClr>
          </a:solidFill>
        </p:spPr>
        <p:txBody>
          <a:bodyPr wrap="none" rtlCol="0">
            <a:spAutoFit/>
          </a:bodyPr>
          <a:lstStyle/>
          <a:p>
            <a:r>
              <a:rPr lang="en-US" sz="4400" b="1" dirty="0">
                <a:solidFill>
                  <a:srgbClr val="FFFF00"/>
                </a:solidFill>
              </a:rPr>
              <a:t>Why would you do it?</a:t>
            </a:r>
          </a:p>
        </p:txBody>
      </p:sp>
    </p:spTree>
    <p:extLst>
      <p:ext uri="{BB962C8B-B14F-4D97-AF65-F5344CB8AC3E}">
        <p14:creationId xmlns:p14="http://schemas.microsoft.com/office/powerpoint/2010/main" val="3993878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69A98-0067-4E87-99EA-CA2F56F19CED}"/>
              </a:ext>
            </a:extLst>
          </p:cNvPr>
          <p:cNvSpPr>
            <a:spLocks noGrp="1"/>
          </p:cNvSpPr>
          <p:nvPr>
            <p:ph type="title"/>
          </p:nvPr>
        </p:nvSpPr>
        <p:spPr/>
        <p:txBody>
          <a:bodyPr/>
          <a:lstStyle/>
          <a:p>
            <a:r>
              <a:rPr lang="en-US" dirty="0"/>
              <a:t>Judging our Decisions</a:t>
            </a:r>
          </a:p>
        </p:txBody>
      </p:sp>
      <p:sp>
        <p:nvSpPr>
          <p:cNvPr id="3" name="Content Placeholder 2">
            <a:extLst>
              <a:ext uri="{FF2B5EF4-FFF2-40B4-BE49-F238E27FC236}">
                <a16:creationId xmlns:a16="http://schemas.microsoft.com/office/drawing/2014/main" id="{A62881C0-5FAE-43EE-AEC4-BB5C5B7EDAFD}"/>
              </a:ext>
            </a:extLst>
          </p:cNvPr>
          <p:cNvSpPr>
            <a:spLocks noGrp="1"/>
          </p:cNvSpPr>
          <p:nvPr>
            <p:ph idx="1"/>
          </p:nvPr>
        </p:nvSpPr>
        <p:spPr>
          <a:xfrm>
            <a:off x="304800" y="749300"/>
            <a:ext cx="8706338" cy="4711700"/>
          </a:xfrm>
        </p:spPr>
        <p:txBody>
          <a:bodyPr>
            <a:normAutofit/>
          </a:bodyPr>
          <a:lstStyle/>
          <a:p>
            <a:r>
              <a:rPr lang="en-US" dirty="0"/>
              <a:t>What makes a good decision?</a:t>
            </a:r>
          </a:p>
          <a:p>
            <a:pPr lvl="1"/>
            <a:r>
              <a:rPr lang="en-US" b="0" dirty="0"/>
              <a:t>Popularity, Acceptability?</a:t>
            </a:r>
          </a:p>
          <a:p>
            <a:pPr lvl="1"/>
            <a:r>
              <a:rPr lang="en-US" b="0" dirty="0"/>
              <a:t>A “Successful” Outcome?</a:t>
            </a:r>
          </a:p>
          <a:p>
            <a:r>
              <a:rPr lang="en-US" dirty="0"/>
              <a:t>God judges the heart</a:t>
            </a:r>
          </a:p>
        </p:txBody>
      </p:sp>
      <p:sp>
        <p:nvSpPr>
          <p:cNvPr id="4" name="Slide Number Placeholder 3">
            <a:extLst>
              <a:ext uri="{FF2B5EF4-FFF2-40B4-BE49-F238E27FC236}">
                <a16:creationId xmlns:a16="http://schemas.microsoft.com/office/drawing/2014/main" id="{005B7668-A152-49C2-965F-9508E52A44F5}"/>
              </a:ext>
            </a:extLst>
          </p:cNvPr>
          <p:cNvSpPr>
            <a:spLocks noGrp="1"/>
          </p:cNvSpPr>
          <p:nvPr>
            <p:ph type="sldNum" sz="quarter" idx="12"/>
          </p:nvPr>
        </p:nvSpPr>
        <p:spPr/>
        <p:txBody>
          <a:bodyPr/>
          <a:lstStyle/>
          <a:p>
            <a:pPr>
              <a:defRPr/>
            </a:pPr>
            <a:fld id="{B6A389DF-B1F5-4991-89B8-72C57CDB73FE}" type="slidenum">
              <a:rPr lang="en-US" smtClean="0"/>
              <a:pPr>
                <a:defRPr/>
              </a:pPr>
              <a:t>23</a:t>
            </a:fld>
            <a:endParaRPr lang="en-US"/>
          </a:p>
        </p:txBody>
      </p:sp>
      <p:pic>
        <p:nvPicPr>
          <p:cNvPr id="6" name="Picture 5">
            <a:extLst>
              <a:ext uri="{FF2B5EF4-FFF2-40B4-BE49-F238E27FC236}">
                <a16:creationId xmlns:a16="http://schemas.microsoft.com/office/drawing/2014/main" id="{3334353B-C7DA-4F5F-962E-239ACFA443E1}"/>
              </a:ext>
            </a:extLst>
          </p:cNvPr>
          <p:cNvPicPr>
            <a:picLocks noChangeAspect="1"/>
          </p:cNvPicPr>
          <p:nvPr/>
        </p:nvPicPr>
        <p:blipFill>
          <a:blip r:embed="rId3"/>
          <a:stretch>
            <a:fillRect/>
          </a:stretch>
        </p:blipFill>
        <p:spPr>
          <a:xfrm>
            <a:off x="5619464" y="1152972"/>
            <a:ext cx="2953079" cy="1516140"/>
          </a:xfrm>
          <a:prstGeom prst="rect">
            <a:avLst/>
          </a:prstGeom>
        </p:spPr>
      </p:pic>
      <p:grpSp>
        <p:nvGrpSpPr>
          <p:cNvPr id="9" name="Group 8">
            <a:extLst>
              <a:ext uri="{FF2B5EF4-FFF2-40B4-BE49-F238E27FC236}">
                <a16:creationId xmlns:a16="http://schemas.microsoft.com/office/drawing/2014/main" id="{D455D425-85B2-4398-ADFC-45861D12661B}"/>
              </a:ext>
            </a:extLst>
          </p:cNvPr>
          <p:cNvGrpSpPr/>
          <p:nvPr/>
        </p:nvGrpSpPr>
        <p:grpSpPr>
          <a:xfrm>
            <a:off x="5352805" y="2581930"/>
            <a:ext cx="3486395" cy="523220"/>
            <a:chOff x="4439138" y="3539483"/>
            <a:chExt cx="4247662" cy="853424"/>
          </a:xfrm>
        </p:grpSpPr>
        <p:sp>
          <p:nvSpPr>
            <p:cNvPr id="7" name="Rectangle 6">
              <a:extLst>
                <a:ext uri="{FF2B5EF4-FFF2-40B4-BE49-F238E27FC236}">
                  <a16:creationId xmlns:a16="http://schemas.microsoft.com/office/drawing/2014/main" id="{2DE40E9B-B573-42B0-850E-E945155A6B14}"/>
                </a:ext>
              </a:extLst>
            </p:cNvPr>
            <p:cNvSpPr/>
            <p:nvPr/>
          </p:nvSpPr>
          <p:spPr>
            <a:xfrm>
              <a:off x="4439138" y="3563596"/>
              <a:ext cx="4247662" cy="816198"/>
            </a:xfrm>
            <a:prstGeom prst="rect">
              <a:avLst/>
            </a:prstGeom>
            <a:noFill/>
            <a:ln w="12700">
              <a:solidFill>
                <a:schemeClr val="bg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62B3136F-7573-4A48-9B59-E9A02B6AB34B}"/>
                </a:ext>
              </a:extLst>
            </p:cNvPr>
            <p:cNvSpPr txBox="1"/>
            <p:nvPr/>
          </p:nvSpPr>
          <p:spPr>
            <a:xfrm>
              <a:off x="5854802" y="3539483"/>
              <a:ext cx="1416334" cy="853424"/>
            </a:xfrm>
            <a:prstGeom prst="rect">
              <a:avLst/>
            </a:prstGeom>
            <a:noFill/>
          </p:spPr>
          <p:txBody>
            <a:bodyPr wrap="none" rtlCol="0">
              <a:spAutoFit/>
            </a:bodyPr>
            <a:lstStyle/>
            <a:p>
              <a:pPr algn="ctr"/>
              <a:r>
                <a:rPr lang="en-US" sz="2800" b="1" dirty="0">
                  <a:solidFill>
                    <a:srgbClr val="FFFF00"/>
                  </a:solidFill>
                </a:rPr>
                <a:t>Why?</a:t>
              </a:r>
            </a:p>
          </p:txBody>
        </p:sp>
      </p:grpSp>
      <p:sp>
        <p:nvSpPr>
          <p:cNvPr id="11" name="TextBox 10">
            <a:extLst>
              <a:ext uri="{FF2B5EF4-FFF2-40B4-BE49-F238E27FC236}">
                <a16:creationId xmlns:a16="http://schemas.microsoft.com/office/drawing/2014/main" id="{ED9DBC31-F986-447B-B264-5B0A0CCDC821}"/>
              </a:ext>
            </a:extLst>
          </p:cNvPr>
          <p:cNvSpPr txBox="1"/>
          <p:nvPr/>
        </p:nvSpPr>
        <p:spPr>
          <a:xfrm>
            <a:off x="190011" y="3374985"/>
            <a:ext cx="8821127" cy="2240613"/>
          </a:xfrm>
          <a:prstGeom prst="rect">
            <a:avLst/>
          </a:prstGeom>
          <a:noFill/>
        </p:spPr>
        <p:txBody>
          <a:bodyPr wrap="square" rtlCol="0">
            <a:spAutoFit/>
          </a:bodyPr>
          <a:lstStyle/>
          <a:p>
            <a:pPr>
              <a:lnSpc>
                <a:spcPct val="90000"/>
              </a:lnSpc>
              <a:spcAft>
                <a:spcPts val="1200"/>
              </a:spcAft>
            </a:pPr>
            <a:r>
              <a:rPr lang="en-US" b="0" dirty="0">
                <a:solidFill>
                  <a:schemeClr val="bg1"/>
                </a:solidFill>
                <a:effectLst/>
                <a:latin typeface="+mn-lt"/>
              </a:rPr>
              <a:t>And [Jesus] said to them, “You are those who justify yourselves before men, but </a:t>
            </a:r>
            <a:r>
              <a:rPr lang="en-US" b="1" dirty="0">
                <a:solidFill>
                  <a:srgbClr val="FFFF00"/>
                </a:solidFill>
                <a:effectLst/>
                <a:latin typeface="+mn-lt"/>
              </a:rPr>
              <a:t>God knows your hearts</a:t>
            </a:r>
            <a:r>
              <a:rPr lang="en-US" b="0" dirty="0">
                <a:solidFill>
                  <a:schemeClr val="bg1"/>
                </a:solidFill>
                <a:effectLst/>
                <a:latin typeface="+mn-lt"/>
              </a:rPr>
              <a:t>. For what is highly esteemed among men is an abomination in the sight of God.” (Lk 16:15)</a:t>
            </a:r>
          </a:p>
          <a:p>
            <a:pPr>
              <a:lnSpc>
                <a:spcPct val="90000"/>
              </a:lnSpc>
              <a:spcAft>
                <a:spcPts val="1200"/>
              </a:spcAft>
            </a:pPr>
            <a:r>
              <a:rPr lang="en-US" dirty="0">
                <a:solidFill>
                  <a:schemeClr val="bg1"/>
                </a:solidFill>
                <a:latin typeface="+mn-lt"/>
              </a:rPr>
              <a:t>Every way of a man is right in his own eyes,</a:t>
            </a:r>
            <a:br>
              <a:rPr lang="en-US" dirty="0">
                <a:solidFill>
                  <a:schemeClr val="bg1"/>
                </a:solidFill>
                <a:latin typeface="+mn-lt"/>
              </a:rPr>
            </a:br>
            <a:r>
              <a:rPr lang="en-US" dirty="0">
                <a:solidFill>
                  <a:schemeClr val="bg1"/>
                </a:solidFill>
                <a:latin typeface="+mn-lt"/>
              </a:rPr>
              <a:t>But </a:t>
            </a:r>
            <a:r>
              <a:rPr lang="en-US" b="1" dirty="0">
                <a:solidFill>
                  <a:srgbClr val="FFFF00"/>
                </a:solidFill>
                <a:latin typeface="+mn-lt"/>
              </a:rPr>
              <a:t>the </a:t>
            </a:r>
            <a:r>
              <a:rPr lang="en-US" b="1" cap="small" dirty="0">
                <a:solidFill>
                  <a:srgbClr val="FFFF00"/>
                </a:solidFill>
                <a:latin typeface="+mn-lt"/>
              </a:rPr>
              <a:t>Lord</a:t>
            </a:r>
            <a:r>
              <a:rPr lang="en-US" b="1" dirty="0">
                <a:solidFill>
                  <a:srgbClr val="FFFF00"/>
                </a:solidFill>
                <a:latin typeface="+mn-lt"/>
              </a:rPr>
              <a:t> weighs the hearts</a:t>
            </a:r>
            <a:r>
              <a:rPr lang="en-US" dirty="0">
                <a:solidFill>
                  <a:schemeClr val="bg1"/>
                </a:solidFill>
                <a:latin typeface="+mn-lt"/>
              </a:rPr>
              <a:t>.  (Prov 21:2)</a:t>
            </a:r>
            <a:endParaRPr lang="en-US" b="0" dirty="0">
              <a:solidFill>
                <a:schemeClr val="bg1"/>
              </a:solidFill>
              <a:effectLst/>
              <a:latin typeface="+mn-lt"/>
            </a:endParaRPr>
          </a:p>
        </p:txBody>
      </p:sp>
    </p:spTree>
    <p:extLst>
      <p:ext uri="{BB962C8B-B14F-4D97-AF65-F5344CB8AC3E}">
        <p14:creationId xmlns:p14="http://schemas.microsoft.com/office/powerpoint/2010/main" val="203131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CDEC5-BA6F-4A58-B651-8C371923CC0A}"/>
              </a:ext>
            </a:extLst>
          </p:cNvPr>
          <p:cNvSpPr>
            <a:spLocks noGrp="1"/>
          </p:cNvSpPr>
          <p:nvPr>
            <p:ph type="title"/>
          </p:nvPr>
        </p:nvSpPr>
        <p:spPr/>
        <p:txBody>
          <a:bodyPr/>
          <a:lstStyle/>
          <a:p>
            <a:r>
              <a:rPr lang="en-US" dirty="0"/>
              <a:t>Jeremiah 17:9-10</a:t>
            </a:r>
          </a:p>
        </p:txBody>
      </p:sp>
      <p:sp>
        <p:nvSpPr>
          <p:cNvPr id="3" name="Content Placeholder 2">
            <a:extLst>
              <a:ext uri="{FF2B5EF4-FFF2-40B4-BE49-F238E27FC236}">
                <a16:creationId xmlns:a16="http://schemas.microsoft.com/office/drawing/2014/main" id="{EEDD22FE-77FB-4C83-9309-80D5F6427754}"/>
              </a:ext>
            </a:extLst>
          </p:cNvPr>
          <p:cNvSpPr>
            <a:spLocks noGrp="1"/>
          </p:cNvSpPr>
          <p:nvPr>
            <p:ph idx="1"/>
          </p:nvPr>
        </p:nvSpPr>
        <p:spPr>
          <a:xfrm>
            <a:off x="295275" y="942975"/>
            <a:ext cx="8763000" cy="4124325"/>
          </a:xfrm>
        </p:spPr>
        <p:txBody>
          <a:bodyPr>
            <a:noAutofit/>
          </a:bodyPr>
          <a:lstStyle/>
          <a:p>
            <a:pPr marL="0" indent="0">
              <a:buNone/>
            </a:pPr>
            <a:r>
              <a:rPr lang="en-US" sz="3600" b="0" dirty="0">
                <a:effectLst/>
                <a:latin typeface="system-ui"/>
              </a:rPr>
              <a:t>“The heart is deceitful above all things,</a:t>
            </a:r>
            <a:br>
              <a:rPr lang="en-US" sz="3600" dirty="0"/>
            </a:br>
            <a:r>
              <a:rPr lang="en-US" sz="3600" b="0" dirty="0">
                <a:effectLst/>
                <a:latin typeface="system-ui"/>
              </a:rPr>
              <a:t>And desperately wicked;</a:t>
            </a:r>
            <a:br>
              <a:rPr lang="en-US" sz="3600" dirty="0"/>
            </a:br>
            <a:r>
              <a:rPr lang="en-US" sz="3600" b="0" dirty="0">
                <a:effectLst/>
                <a:latin typeface="system-ui"/>
              </a:rPr>
              <a:t>Who can know it?</a:t>
            </a:r>
            <a:br>
              <a:rPr lang="en-US" sz="3600" dirty="0"/>
            </a:br>
            <a:r>
              <a:rPr lang="en-US" sz="3600" b="1" baseline="30000" dirty="0">
                <a:effectLst/>
                <a:latin typeface="system-ui"/>
              </a:rPr>
              <a:t>10 </a:t>
            </a:r>
            <a:r>
              <a:rPr lang="en-US" sz="3600" dirty="0">
                <a:solidFill>
                  <a:srgbClr val="FFFF00"/>
                </a:solidFill>
                <a:effectLst/>
                <a:latin typeface="system-ui"/>
              </a:rPr>
              <a:t>I, the </a:t>
            </a:r>
            <a:r>
              <a:rPr lang="en-US" sz="3600" cap="small" dirty="0">
                <a:solidFill>
                  <a:srgbClr val="FFFF00"/>
                </a:solidFill>
                <a:effectLst/>
                <a:latin typeface="system-ui"/>
              </a:rPr>
              <a:t>Lord</a:t>
            </a:r>
            <a:r>
              <a:rPr lang="en-US" sz="3600" dirty="0">
                <a:solidFill>
                  <a:srgbClr val="FFFF00"/>
                </a:solidFill>
                <a:effectLst/>
                <a:latin typeface="system-ui"/>
              </a:rPr>
              <a:t>, search the heart,</a:t>
            </a:r>
            <a:br>
              <a:rPr lang="en-US" sz="3600" dirty="0">
                <a:solidFill>
                  <a:srgbClr val="FFFF00"/>
                </a:solidFill>
              </a:rPr>
            </a:br>
            <a:r>
              <a:rPr lang="en-US" sz="3600" dirty="0">
                <a:solidFill>
                  <a:srgbClr val="FFFF00"/>
                </a:solidFill>
                <a:effectLst/>
                <a:latin typeface="system-ui"/>
              </a:rPr>
              <a:t>I test the mind</a:t>
            </a:r>
            <a:r>
              <a:rPr lang="en-US" sz="3600" b="0" dirty="0">
                <a:effectLst/>
                <a:latin typeface="system-ui"/>
              </a:rPr>
              <a:t>,</a:t>
            </a:r>
            <a:br>
              <a:rPr lang="en-US" sz="3600" dirty="0"/>
            </a:br>
            <a:r>
              <a:rPr lang="en-US" sz="3600" b="0" dirty="0">
                <a:effectLst/>
                <a:latin typeface="system-ui"/>
              </a:rPr>
              <a:t>Even to give every man according to his ways,</a:t>
            </a:r>
            <a:br>
              <a:rPr lang="en-US" sz="3600" dirty="0"/>
            </a:br>
            <a:r>
              <a:rPr lang="en-US" sz="3600" b="0" dirty="0">
                <a:effectLst/>
                <a:latin typeface="system-ui"/>
              </a:rPr>
              <a:t>According to the fruit of his doings.</a:t>
            </a:r>
            <a:endParaRPr lang="en-US" sz="3600" dirty="0"/>
          </a:p>
        </p:txBody>
      </p:sp>
      <p:sp>
        <p:nvSpPr>
          <p:cNvPr id="4" name="Slide Number Placeholder 3">
            <a:extLst>
              <a:ext uri="{FF2B5EF4-FFF2-40B4-BE49-F238E27FC236}">
                <a16:creationId xmlns:a16="http://schemas.microsoft.com/office/drawing/2014/main" id="{BC8EBE6A-7D12-4144-A868-224316D0FF1D}"/>
              </a:ext>
            </a:extLst>
          </p:cNvPr>
          <p:cNvSpPr>
            <a:spLocks noGrp="1"/>
          </p:cNvSpPr>
          <p:nvPr>
            <p:ph type="sldNum" sz="quarter" idx="12"/>
          </p:nvPr>
        </p:nvSpPr>
        <p:spPr/>
        <p:txBody>
          <a:bodyPr/>
          <a:lstStyle/>
          <a:p>
            <a:pPr>
              <a:defRPr/>
            </a:pPr>
            <a:fld id="{B6A389DF-B1F5-4991-89B8-72C57CDB73FE}" type="slidenum">
              <a:rPr lang="en-US" smtClean="0"/>
              <a:pPr>
                <a:defRPr/>
              </a:pPr>
              <a:t>24</a:t>
            </a:fld>
            <a:endParaRPr lang="en-US"/>
          </a:p>
        </p:txBody>
      </p:sp>
    </p:spTree>
    <p:extLst>
      <p:ext uri="{BB962C8B-B14F-4D97-AF65-F5344CB8AC3E}">
        <p14:creationId xmlns:p14="http://schemas.microsoft.com/office/powerpoint/2010/main" val="398356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1A03A-CFB2-4461-AEDE-7DB1211731A6}"/>
              </a:ext>
            </a:extLst>
          </p:cNvPr>
          <p:cNvSpPr>
            <a:spLocks noGrp="1"/>
          </p:cNvSpPr>
          <p:nvPr>
            <p:ph type="title"/>
          </p:nvPr>
        </p:nvSpPr>
        <p:spPr>
          <a:xfrm>
            <a:off x="685800" y="0"/>
            <a:ext cx="7772400" cy="643180"/>
          </a:xfrm>
        </p:spPr>
        <p:txBody>
          <a:bodyPr/>
          <a:lstStyle/>
          <a:p>
            <a:r>
              <a:rPr lang="en-US" dirty="0"/>
              <a:t>Jeremiah 7:5-10</a:t>
            </a:r>
          </a:p>
        </p:txBody>
      </p:sp>
      <p:sp>
        <p:nvSpPr>
          <p:cNvPr id="3" name="Content Placeholder 2">
            <a:extLst>
              <a:ext uri="{FF2B5EF4-FFF2-40B4-BE49-F238E27FC236}">
                <a16:creationId xmlns:a16="http://schemas.microsoft.com/office/drawing/2014/main" id="{E7DD4174-73CB-4BC6-908B-F1352DF3247C}"/>
              </a:ext>
            </a:extLst>
          </p:cNvPr>
          <p:cNvSpPr>
            <a:spLocks noGrp="1"/>
          </p:cNvSpPr>
          <p:nvPr>
            <p:ph idx="1"/>
          </p:nvPr>
        </p:nvSpPr>
        <p:spPr>
          <a:xfrm>
            <a:off x="1" y="778933"/>
            <a:ext cx="9144000" cy="4872567"/>
          </a:xfrm>
        </p:spPr>
        <p:txBody>
          <a:bodyPr numCol="2">
            <a:normAutofit/>
          </a:bodyPr>
          <a:lstStyle/>
          <a:p>
            <a:pPr marL="228600" indent="-169863" algn="l">
              <a:lnSpc>
                <a:spcPct val="90000"/>
              </a:lnSpc>
              <a:buNone/>
              <a:tabLst>
                <a:tab pos="228600" algn="l"/>
              </a:tabLst>
            </a:pPr>
            <a:r>
              <a:rPr lang="en-US" sz="2000" baseline="30000" dirty="0">
                <a:latin typeface="system-ui"/>
              </a:rPr>
              <a:t>5</a:t>
            </a:r>
            <a:r>
              <a:rPr lang="en-US" sz="2000" b="1" baseline="30000" dirty="0">
                <a:effectLst/>
                <a:latin typeface="system-ui"/>
              </a:rPr>
              <a:t> 	</a:t>
            </a:r>
            <a:r>
              <a:rPr lang="en-US" sz="2000" b="0" dirty="0">
                <a:effectLst/>
                <a:latin typeface="system-ui"/>
              </a:rPr>
              <a:t>Thus says the </a:t>
            </a:r>
            <a:r>
              <a:rPr lang="en-US" sz="2000" b="0" cap="small" dirty="0">
                <a:effectLst/>
                <a:latin typeface="system-ui"/>
              </a:rPr>
              <a:t>Lord</a:t>
            </a:r>
            <a:r>
              <a:rPr lang="en-US" sz="2000" b="0" dirty="0">
                <a:effectLst/>
                <a:latin typeface="system-ui"/>
              </a:rPr>
              <a:t>:</a:t>
            </a:r>
          </a:p>
          <a:p>
            <a:pPr marL="228600" indent="-169863" algn="l">
              <a:lnSpc>
                <a:spcPct val="90000"/>
              </a:lnSpc>
              <a:buNone/>
              <a:tabLst>
                <a:tab pos="228600" algn="l"/>
              </a:tabLst>
            </a:pPr>
            <a:r>
              <a:rPr lang="en-US" sz="2000" b="0" dirty="0">
                <a:effectLst/>
                <a:latin typeface="system-ui"/>
              </a:rPr>
              <a:t>	“Cursed is the man who trusts in man</a:t>
            </a:r>
            <a:br>
              <a:rPr lang="en-US" sz="2000" b="0" dirty="0">
                <a:effectLst/>
                <a:latin typeface="system-ui"/>
              </a:rPr>
            </a:br>
            <a:r>
              <a:rPr lang="en-US" sz="2000" b="0" dirty="0">
                <a:effectLst/>
                <a:latin typeface="system-ui"/>
              </a:rPr>
              <a:t>And makes flesh his strength,</a:t>
            </a:r>
            <a:br>
              <a:rPr lang="en-US" sz="2000" b="0" dirty="0">
                <a:effectLst/>
                <a:latin typeface="system-ui"/>
              </a:rPr>
            </a:br>
            <a:r>
              <a:rPr lang="en-US" sz="2000" b="0" dirty="0">
                <a:effectLst/>
                <a:latin typeface="system-ui"/>
              </a:rPr>
              <a:t>Whose heart departs from the </a:t>
            </a:r>
            <a:r>
              <a:rPr lang="en-US" sz="2000" b="0" cap="small" dirty="0">
                <a:effectLst/>
                <a:latin typeface="system-ui"/>
              </a:rPr>
              <a:t>Lord</a:t>
            </a:r>
            <a:r>
              <a:rPr lang="en-US" sz="2000" b="0" dirty="0">
                <a:effectLst/>
                <a:latin typeface="system-ui"/>
              </a:rPr>
              <a:t>.</a:t>
            </a:r>
          </a:p>
          <a:p>
            <a:pPr marL="228600" indent="-169863" algn="l">
              <a:lnSpc>
                <a:spcPct val="90000"/>
              </a:lnSpc>
              <a:buNone/>
              <a:tabLst>
                <a:tab pos="228600" algn="l"/>
              </a:tabLst>
            </a:pPr>
            <a:r>
              <a:rPr lang="en-US" sz="2000" b="1" baseline="30000" dirty="0">
                <a:effectLst/>
                <a:latin typeface="system-ui"/>
              </a:rPr>
              <a:t>6 	</a:t>
            </a:r>
            <a:r>
              <a:rPr lang="en-US" sz="2000" b="0" dirty="0">
                <a:effectLst/>
                <a:latin typeface="system-ui"/>
              </a:rPr>
              <a:t>For he shall be like a shrub in the desert,</a:t>
            </a:r>
            <a:br>
              <a:rPr lang="en-US" sz="2000" b="0" dirty="0">
                <a:effectLst/>
                <a:latin typeface="system-ui"/>
              </a:rPr>
            </a:br>
            <a:r>
              <a:rPr lang="en-US" sz="2000" b="0" dirty="0">
                <a:effectLst/>
                <a:latin typeface="system-ui"/>
              </a:rPr>
              <a:t>And shall not see when good comes,</a:t>
            </a:r>
            <a:br>
              <a:rPr lang="en-US" sz="2000" b="0" dirty="0">
                <a:effectLst/>
                <a:latin typeface="system-ui"/>
              </a:rPr>
            </a:br>
            <a:r>
              <a:rPr lang="en-US" sz="2000" b="0" dirty="0">
                <a:effectLst/>
                <a:latin typeface="system-ui"/>
              </a:rPr>
              <a:t>But shall inhabit the parched places in the wilderness,</a:t>
            </a:r>
            <a:br>
              <a:rPr lang="en-US" sz="2000" b="0" dirty="0">
                <a:effectLst/>
                <a:latin typeface="system-ui"/>
              </a:rPr>
            </a:br>
            <a:r>
              <a:rPr lang="en-US" sz="2000" b="0" dirty="0">
                <a:effectLst/>
                <a:latin typeface="system-ui"/>
              </a:rPr>
              <a:t>In a salt land which is not inhabited.</a:t>
            </a:r>
          </a:p>
          <a:p>
            <a:pPr marL="228600" indent="-169863" algn="l">
              <a:lnSpc>
                <a:spcPct val="90000"/>
              </a:lnSpc>
              <a:spcBef>
                <a:spcPts val="600"/>
              </a:spcBef>
              <a:buNone/>
              <a:tabLst>
                <a:tab pos="228600" algn="l"/>
              </a:tabLst>
            </a:pPr>
            <a:r>
              <a:rPr lang="en-US" sz="2000" b="1" baseline="30000" dirty="0">
                <a:effectLst/>
                <a:latin typeface="system-ui"/>
              </a:rPr>
              <a:t>7 	</a:t>
            </a:r>
            <a:r>
              <a:rPr lang="en-US" sz="2000" b="0" dirty="0">
                <a:effectLst/>
                <a:latin typeface="system-ui"/>
              </a:rPr>
              <a:t>“Blessed is the man who trusts in the </a:t>
            </a:r>
            <a:r>
              <a:rPr lang="en-US" sz="2000" b="0" cap="small" dirty="0">
                <a:effectLst/>
                <a:latin typeface="system-ui"/>
              </a:rPr>
              <a:t>Lord</a:t>
            </a:r>
            <a:r>
              <a:rPr lang="en-US" sz="2000" b="0" dirty="0">
                <a:effectLst/>
                <a:latin typeface="system-ui"/>
              </a:rPr>
              <a:t>,</a:t>
            </a:r>
            <a:br>
              <a:rPr lang="en-US" sz="2000" b="0" dirty="0">
                <a:effectLst/>
                <a:latin typeface="system-ui"/>
              </a:rPr>
            </a:br>
            <a:r>
              <a:rPr lang="en-US" sz="2000" b="0" dirty="0">
                <a:effectLst/>
                <a:latin typeface="system-ui"/>
              </a:rPr>
              <a:t>And whose hope is the </a:t>
            </a:r>
            <a:r>
              <a:rPr lang="en-US" sz="2000" b="0" cap="small" dirty="0">
                <a:effectLst/>
                <a:latin typeface="system-ui"/>
              </a:rPr>
              <a:t>Lord</a:t>
            </a:r>
            <a:r>
              <a:rPr lang="en-US" sz="2000" b="0" dirty="0">
                <a:effectLst/>
                <a:latin typeface="system-ui"/>
              </a:rPr>
              <a:t>.</a:t>
            </a:r>
          </a:p>
          <a:p>
            <a:pPr marL="228600" indent="-169863" algn="l">
              <a:lnSpc>
                <a:spcPct val="90000"/>
              </a:lnSpc>
              <a:buNone/>
              <a:tabLst>
                <a:tab pos="228600" algn="l"/>
              </a:tabLst>
            </a:pPr>
            <a:r>
              <a:rPr lang="en-US" sz="2000" b="1" baseline="30000" dirty="0">
                <a:effectLst/>
                <a:latin typeface="system-ui"/>
              </a:rPr>
              <a:t>8 	</a:t>
            </a:r>
            <a:r>
              <a:rPr lang="en-US" sz="2000" b="0" dirty="0">
                <a:effectLst/>
                <a:latin typeface="system-ui"/>
              </a:rPr>
              <a:t>For he shall be like a tree planted by the waters,</a:t>
            </a:r>
            <a:br>
              <a:rPr lang="en-US" sz="2000" b="0" dirty="0">
                <a:effectLst/>
                <a:latin typeface="system-ui"/>
              </a:rPr>
            </a:br>
            <a:r>
              <a:rPr lang="en-US" sz="2000" b="0" dirty="0">
                <a:effectLst/>
                <a:latin typeface="system-ui"/>
              </a:rPr>
              <a:t>Which spreads out its roots by the river,</a:t>
            </a:r>
            <a:br>
              <a:rPr lang="en-US" sz="2000" b="0" dirty="0">
                <a:effectLst/>
                <a:latin typeface="system-ui"/>
              </a:rPr>
            </a:br>
            <a:r>
              <a:rPr lang="en-US" sz="2000" b="0" dirty="0">
                <a:effectLst/>
                <a:latin typeface="system-ui"/>
              </a:rPr>
              <a:t>And will not fear when heat comes;</a:t>
            </a:r>
            <a:br>
              <a:rPr lang="en-US" sz="2000" b="0" dirty="0">
                <a:effectLst/>
                <a:latin typeface="system-ui"/>
              </a:rPr>
            </a:br>
            <a:r>
              <a:rPr lang="en-US" sz="2000" b="0" dirty="0">
                <a:effectLst/>
                <a:latin typeface="system-ui"/>
              </a:rPr>
              <a:t>But its leaf will be green,</a:t>
            </a:r>
            <a:br>
              <a:rPr lang="en-US" sz="2000" b="0" dirty="0">
                <a:effectLst/>
                <a:latin typeface="system-ui"/>
              </a:rPr>
            </a:br>
            <a:r>
              <a:rPr lang="en-US" sz="2000" b="0" dirty="0">
                <a:effectLst/>
                <a:latin typeface="system-ui"/>
              </a:rPr>
              <a:t>And will not be anxious in the year of drought,</a:t>
            </a:r>
            <a:br>
              <a:rPr lang="en-US" sz="2000" b="0" dirty="0">
                <a:effectLst/>
                <a:latin typeface="system-ui"/>
              </a:rPr>
            </a:br>
            <a:r>
              <a:rPr lang="en-US" sz="2000" b="0" dirty="0">
                <a:effectLst/>
                <a:latin typeface="system-ui"/>
              </a:rPr>
              <a:t>Nor will cease from yielding fruit.</a:t>
            </a:r>
            <a:br>
              <a:rPr lang="en-US" sz="2000" b="1" baseline="30000" dirty="0">
                <a:effectLst/>
                <a:latin typeface="system-ui"/>
              </a:rPr>
            </a:br>
            <a:endParaRPr lang="en-US" sz="2000" b="1" baseline="30000" dirty="0">
              <a:effectLst/>
              <a:latin typeface="system-ui"/>
            </a:endParaRPr>
          </a:p>
          <a:p>
            <a:pPr marL="228600" indent="-169863" algn="l">
              <a:lnSpc>
                <a:spcPct val="90000"/>
              </a:lnSpc>
              <a:buNone/>
              <a:tabLst>
                <a:tab pos="228600" algn="l"/>
              </a:tabLst>
            </a:pPr>
            <a:r>
              <a:rPr lang="en-US" sz="2000" b="1" baseline="30000" dirty="0">
                <a:effectLst/>
                <a:latin typeface="system-ui"/>
              </a:rPr>
              <a:t>9 	</a:t>
            </a:r>
            <a:r>
              <a:rPr lang="en-US" sz="2000" b="0" dirty="0">
                <a:effectLst/>
                <a:latin typeface="system-ui"/>
              </a:rPr>
              <a:t>“The heart is deceitful above all things,</a:t>
            </a:r>
            <a:br>
              <a:rPr lang="en-US" sz="2000" dirty="0"/>
            </a:br>
            <a:r>
              <a:rPr lang="en-US" sz="2000" b="0" dirty="0">
                <a:effectLst/>
                <a:latin typeface="system-ui"/>
              </a:rPr>
              <a:t>And desperately wicked;</a:t>
            </a:r>
            <a:br>
              <a:rPr lang="en-US" sz="2000" dirty="0"/>
            </a:br>
            <a:r>
              <a:rPr lang="en-US" sz="2000" b="0" dirty="0">
                <a:effectLst/>
                <a:latin typeface="system-ui"/>
              </a:rPr>
              <a:t>Who can know it?</a:t>
            </a:r>
          </a:p>
          <a:p>
            <a:pPr marL="228600" indent="-169863" algn="l">
              <a:lnSpc>
                <a:spcPct val="90000"/>
              </a:lnSpc>
              <a:buNone/>
              <a:tabLst>
                <a:tab pos="228600" algn="l"/>
              </a:tabLst>
            </a:pPr>
            <a:r>
              <a:rPr lang="en-US" sz="2000" b="1" baseline="30000" dirty="0">
                <a:effectLst/>
                <a:latin typeface="system-ui"/>
              </a:rPr>
              <a:t>10 </a:t>
            </a:r>
            <a:r>
              <a:rPr lang="en-US" sz="2000" b="0" dirty="0">
                <a:effectLst/>
                <a:latin typeface="system-ui"/>
              </a:rPr>
              <a:t>I, the </a:t>
            </a:r>
            <a:r>
              <a:rPr lang="en-US" sz="2000" b="0" cap="small" dirty="0">
                <a:effectLst/>
                <a:latin typeface="system-ui"/>
              </a:rPr>
              <a:t>Lord</a:t>
            </a:r>
            <a:r>
              <a:rPr lang="en-US" sz="2000" b="0" dirty="0">
                <a:effectLst/>
                <a:latin typeface="system-ui"/>
              </a:rPr>
              <a:t>, search the heart,</a:t>
            </a:r>
            <a:br>
              <a:rPr lang="en-US" sz="2000" dirty="0"/>
            </a:br>
            <a:r>
              <a:rPr lang="en-US" sz="2000" b="0" dirty="0">
                <a:effectLst/>
                <a:latin typeface="system-ui"/>
              </a:rPr>
              <a:t>I test the mind,</a:t>
            </a:r>
            <a:br>
              <a:rPr lang="en-US" sz="2000" dirty="0"/>
            </a:br>
            <a:r>
              <a:rPr lang="en-US" sz="2000" b="0" dirty="0">
                <a:effectLst/>
                <a:latin typeface="system-ui"/>
              </a:rPr>
              <a:t>Even to give every man according to his ways,</a:t>
            </a:r>
            <a:br>
              <a:rPr lang="en-US" sz="2000" dirty="0"/>
            </a:br>
            <a:r>
              <a:rPr lang="en-US" sz="2000" b="0" dirty="0">
                <a:effectLst/>
                <a:latin typeface="system-ui"/>
              </a:rPr>
              <a:t>According to the fruit of his doings.</a:t>
            </a:r>
          </a:p>
          <a:p>
            <a:pPr marL="0" indent="0">
              <a:lnSpc>
                <a:spcPct val="90000"/>
              </a:lnSpc>
              <a:buNone/>
            </a:pPr>
            <a:endParaRPr lang="en-US" sz="2000" dirty="0"/>
          </a:p>
        </p:txBody>
      </p:sp>
      <p:sp>
        <p:nvSpPr>
          <p:cNvPr id="4" name="Slide Number Placeholder 3">
            <a:extLst>
              <a:ext uri="{FF2B5EF4-FFF2-40B4-BE49-F238E27FC236}">
                <a16:creationId xmlns:a16="http://schemas.microsoft.com/office/drawing/2014/main" id="{8B05250A-AF50-4F23-A139-7C2CC9B1AA91}"/>
              </a:ext>
            </a:extLst>
          </p:cNvPr>
          <p:cNvSpPr>
            <a:spLocks noGrp="1"/>
          </p:cNvSpPr>
          <p:nvPr>
            <p:ph type="sldNum" sz="quarter" idx="12"/>
          </p:nvPr>
        </p:nvSpPr>
        <p:spPr/>
        <p:txBody>
          <a:bodyPr/>
          <a:lstStyle/>
          <a:p>
            <a:pPr>
              <a:defRPr/>
            </a:pPr>
            <a:fld id="{B6A389DF-B1F5-4991-89B8-72C57CDB73FE}" type="slidenum">
              <a:rPr lang="en-US" smtClean="0"/>
              <a:pPr>
                <a:defRPr/>
              </a:pPr>
              <a:t>3</a:t>
            </a:fld>
            <a:endParaRPr lang="en-US"/>
          </a:p>
        </p:txBody>
      </p:sp>
    </p:spTree>
    <p:extLst>
      <p:ext uri="{BB962C8B-B14F-4D97-AF65-F5344CB8AC3E}">
        <p14:creationId xmlns:p14="http://schemas.microsoft.com/office/powerpoint/2010/main" val="68547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A606B-33A7-4F89-A737-379790F79DA2}"/>
              </a:ext>
            </a:extLst>
          </p:cNvPr>
          <p:cNvSpPr>
            <a:spLocks noGrp="1"/>
          </p:cNvSpPr>
          <p:nvPr>
            <p:ph type="title"/>
          </p:nvPr>
        </p:nvSpPr>
        <p:spPr/>
        <p:txBody>
          <a:bodyPr/>
          <a:lstStyle/>
          <a:p>
            <a:r>
              <a:rPr lang="en-US" dirty="0"/>
              <a:t>Decision-Making</a:t>
            </a:r>
          </a:p>
        </p:txBody>
      </p:sp>
      <p:sp>
        <p:nvSpPr>
          <p:cNvPr id="3" name="Content Placeholder 2">
            <a:extLst>
              <a:ext uri="{FF2B5EF4-FFF2-40B4-BE49-F238E27FC236}">
                <a16:creationId xmlns:a16="http://schemas.microsoft.com/office/drawing/2014/main" id="{EF60AC88-C404-4BDB-8333-1847D62F0C6E}"/>
              </a:ext>
            </a:extLst>
          </p:cNvPr>
          <p:cNvSpPr>
            <a:spLocks noGrp="1"/>
          </p:cNvSpPr>
          <p:nvPr>
            <p:ph idx="1"/>
          </p:nvPr>
        </p:nvSpPr>
        <p:spPr>
          <a:xfrm>
            <a:off x="143750" y="741971"/>
            <a:ext cx="8856500" cy="4719029"/>
          </a:xfrm>
        </p:spPr>
        <p:txBody>
          <a:bodyPr>
            <a:normAutofit lnSpcReduction="10000"/>
          </a:bodyPr>
          <a:lstStyle/>
          <a:p>
            <a:r>
              <a:rPr lang="en-US" dirty="0"/>
              <a:t>Most decisions are not obvious choices between good and evil (explicit commands).</a:t>
            </a:r>
          </a:p>
          <a:p>
            <a:r>
              <a:rPr lang="en-US" dirty="0"/>
              <a:t>Most </a:t>
            </a:r>
            <a:r>
              <a:rPr lang="en-US" u="sng" dirty="0">
                <a:solidFill>
                  <a:srgbClr val="FFFF00"/>
                </a:solidFill>
              </a:rPr>
              <a:t>major</a:t>
            </a:r>
            <a:r>
              <a:rPr lang="en-US" dirty="0"/>
              <a:t> decisions are not obvious choices between good and evil.</a:t>
            </a:r>
          </a:p>
          <a:p>
            <a:r>
              <a:rPr lang="en-US" dirty="0"/>
              <a:t>Is that because some choices:</a:t>
            </a:r>
          </a:p>
          <a:p>
            <a:pPr lvl="1"/>
            <a:r>
              <a:rPr lang="en-US" dirty="0"/>
              <a:t>Are religious (God’s) requirements vs private (mine)?</a:t>
            </a:r>
          </a:p>
          <a:p>
            <a:pPr lvl="1"/>
            <a:r>
              <a:rPr lang="en-US" dirty="0"/>
              <a:t>Put my life “out of balance”?</a:t>
            </a:r>
          </a:p>
          <a:p>
            <a:pPr marL="344488" indent="-344488">
              <a:tabLst>
                <a:tab pos="569913" algn="l"/>
              </a:tabLst>
            </a:pPr>
            <a:r>
              <a:rPr lang="en-US" b="0" dirty="0">
                <a:solidFill>
                  <a:schemeClr val="bg1">
                    <a:lumMod val="50000"/>
                  </a:schemeClr>
                </a:solidFill>
              </a:rPr>
              <a:t>[Is this a “Living Sacrifice” (Rom 12:1)?]</a:t>
            </a:r>
          </a:p>
          <a:p>
            <a:pPr marL="344488" indent="-344488">
              <a:tabLst>
                <a:tab pos="569913" algn="l"/>
              </a:tabLst>
            </a:pPr>
            <a:r>
              <a:rPr lang="en-US" dirty="0"/>
              <a:t>Leads to questions like: “Is it a sin to…”</a:t>
            </a:r>
          </a:p>
        </p:txBody>
      </p:sp>
      <p:sp>
        <p:nvSpPr>
          <p:cNvPr id="4" name="Slide Number Placeholder 3">
            <a:extLst>
              <a:ext uri="{FF2B5EF4-FFF2-40B4-BE49-F238E27FC236}">
                <a16:creationId xmlns:a16="http://schemas.microsoft.com/office/drawing/2014/main" id="{F4DE7093-5A91-410E-94AD-10E8ADCEBEA9}"/>
              </a:ext>
            </a:extLst>
          </p:cNvPr>
          <p:cNvSpPr>
            <a:spLocks noGrp="1"/>
          </p:cNvSpPr>
          <p:nvPr>
            <p:ph type="sldNum" sz="quarter" idx="12"/>
          </p:nvPr>
        </p:nvSpPr>
        <p:spPr/>
        <p:txBody>
          <a:bodyPr/>
          <a:lstStyle/>
          <a:p>
            <a:pPr>
              <a:defRPr/>
            </a:pPr>
            <a:fld id="{B6A389DF-B1F5-4991-89B8-72C57CDB73FE}" type="slidenum">
              <a:rPr lang="en-US" smtClean="0"/>
              <a:pPr>
                <a:defRPr/>
              </a:pPr>
              <a:t>4</a:t>
            </a:fld>
            <a:endParaRPr lang="en-US"/>
          </a:p>
        </p:txBody>
      </p:sp>
    </p:spTree>
    <p:extLst>
      <p:ext uri="{BB962C8B-B14F-4D97-AF65-F5344CB8AC3E}">
        <p14:creationId xmlns:p14="http://schemas.microsoft.com/office/powerpoint/2010/main" val="166094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1C4F8-37B6-405E-8DC9-47FD4699CC89}"/>
              </a:ext>
            </a:extLst>
          </p:cNvPr>
          <p:cNvSpPr>
            <a:spLocks noGrp="1"/>
          </p:cNvSpPr>
          <p:nvPr>
            <p:ph type="title"/>
          </p:nvPr>
        </p:nvSpPr>
        <p:spPr/>
        <p:txBody>
          <a:bodyPr/>
          <a:lstStyle/>
          <a:p>
            <a:r>
              <a:rPr lang="en-US" dirty="0"/>
              <a:t>“Do you think it’s a sin to…”</a:t>
            </a:r>
          </a:p>
        </p:txBody>
      </p:sp>
      <p:sp>
        <p:nvSpPr>
          <p:cNvPr id="3" name="Content Placeholder 2">
            <a:extLst>
              <a:ext uri="{FF2B5EF4-FFF2-40B4-BE49-F238E27FC236}">
                <a16:creationId xmlns:a16="http://schemas.microsoft.com/office/drawing/2014/main" id="{35D48CB9-FAFD-47C0-AF6A-16E901E11328}"/>
              </a:ext>
            </a:extLst>
          </p:cNvPr>
          <p:cNvSpPr>
            <a:spLocks noGrp="1"/>
          </p:cNvSpPr>
          <p:nvPr>
            <p:ph idx="1"/>
          </p:nvPr>
        </p:nvSpPr>
        <p:spPr>
          <a:xfrm>
            <a:off x="203200" y="643467"/>
            <a:ext cx="8788399" cy="5008033"/>
          </a:xfrm>
        </p:spPr>
        <p:txBody>
          <a:bodyPr>
            <a:normAutofit fontScale="70000" lnSpcReduction="20000"/>
          </a:bodyPr>
          <a:lstStyle/>
          <a:p>
            <a:pPr marL="227013" indent="-227013"/>
            <a:r>
              <a:rPr lang="en-US" altLang="en-US" b="1" dirty="0"/>
              <a:t>Miss one worship service?  (Even Wednesday night?)</a:t>
            </a:r>
          </a:p>
          <a:p>
            <a:pPr marL="227013" indent="-227013"/>
            <a:r>
              <a:rPr lang="en-US" altLang="en-US" dirty="0"/>
              <a:t>Take one drink of alcohol?</a:t>
            </a:r>
          </a:p>
          <a:p>
            <a:pPr marL="227013" indent="-227013"/>
            <a:r>
              <a:rPr lang="en-US" altLang="en-US" dirty="0"/>
              <a:t>Watch a movie that contains immorality and profanity?</a:t>
            </a:r>
          </a:p>
          <a:p>
            <a:pPr marL="227013" indent="-227013"/>
            <a:r>
              <a:rPr lang="en-US" altLang="en-US" b="1" dirty="0"/>
              <a:t>Form my closest relationships with non-Christians?</a:t>
            </a:r>
          </a:p>
          <a:p>
            <a:pPr marL="227013" indent="-227013">
              <a:lnSpc>
                <a:spcPct val="90000"/>
              </a:lnSpc>
            </a:pPr>
            <a:r>
              <a:rPr lang="en-US" dirty="0"/>
              <a:t>Go to establishments/events where there is drinking (though I don’t)?</a:t>
            </a:r>
          </a:p>
          <a:p>
            <a:pPr marL="227013" indent="-227013"/>
            <a:r>
              <a:rPr lang="en-US" altLang="en-US" b="1" dirty="0"/>
              <a:t>Date a non-Christian?</a:t>
            </a:r>
          </a:p>
          <a:p>
            <a:pPr marL="227013" indent="-227013"/>
            <a:r>
              <a:rPr lang="en-US" altLang="en-US" b="1" dirty="0"/>
              <a:t>Marry a non-Christian?</a:t>
            </a:r>
          </a:p>
          <a:p>
            <a:pPr marL="227013" indent="-227013"/>
            <a:r>
              <a:rPr lang="en-US" altLang="en-US" b="1" dirty="0"/>
              <a:t>Get a tattoo?</a:t>
            </a:r>
          </a:p>
          <a:p>
            <a:pPr marL="227013" indent="-227013"/>
            <a:r>
              <a:rPr lang="en-US" altLang="en-US" b="1" dirty="0"/>
              <a:t>Divorce an unfaithful spouse?</a:t>
            </a:r>
          </a:p>
          <a:p>
            <a:pPr marL="227013" indent="-227013"/>
            <a:r>
              <a:rPr lang="en-US" altLang="en-US" b="1" dirty="0"/>
              <a:t>Take a job and move where there is no church?</a:t>
            </a:r>
          </a:p>
          <a:p>
            <a:pPr marL="227013" indent="-227013"/>
            <a:r>
              <a:rPr lang="en-US" altLang="en-US" dirty="0"/>
              <a:t>Spend a large portion of my time on entertainment?</a:t>
            </a:r>
          </a:p>
          <a:p>
            <a:pPr marL="227013" indent="-227013"/>
            <a:r>
              <a:rPr lang="en-US" altLang="en-US" b="1" dirty="0"/>
              <a:t>Stay on social media or binge watch TV for hours?</a:t>
            </a:r>
          </a:p>
          <a:p>
            <a:pPr marL="227013" indent="-227013">
              <a:lnSpc>
                <a:spcPct val="90000"/>
              </a:lnSpc>
            </a:pPr>
            <a:r>
              <a:rPr lang="en-US" dirty="0"/>
              <a:t>Spend lots of money on vacations, hobbies, toys, sports…?</a:t>
            </a:r>
          </a:p>
          <a:p>
            <a:pPr marL="227013" indent="-227013">
              <a:lnSpc>
                <a:spcPct val="90000"/>
              </a:lnSpc>
            </a:pPr>
            <a:r>
              <a:rPr lang="en-US" dirty="0"/>
              <a:t>  </a:t>
            </a:r>
          </a:p>
          <a:p>
            <a:pPr marL="227013" indent="-227013">
              <a:lnSpc>
                <a:spcPct val="90000"/>
              </a:lnSpc>
            </a:pPr>
            <a:r>
              <a:rPr lang="en-US" dirty="0"/>
              <a:t>  </a:t>
            </a:r>
          </a:p>
        </p:txBody>
      </p:sp>
      <p:sp>
        <p:nvSpPr>
          <p:cNvPr id="4" name="Slide Number Placeholder 3">
            <a:extLst>
              <a:ext uri="{FF2B5EF4-FFF2-40B4-BE49-F238E27FC236}">
                <a16:creationId xmlns:a16="http://schemas.microsoft.com/office/drawing/2014/main" id="{C3837E05-E2C1-44C4-84BA-81DD81CC3336}"/>
              </a:ext>
            </a:extLst>
          </p:cNvPr>
          <p:cNvSpPr>
            <a:spLocks noGrp="1"/>
          </p:cNvSpPr>
          <p:nvPr>
            <p:ph type="sldNum" sz="quarter" idx="12"/>
          </p:nvPr>
        </p:nvSpPr>
        <p:spPr/>
        <p:txBody>
          <a:bodyPr/>
          <a:lstStyle/>
          <a:p>
            <a:pPr>
              <a:defRPr/>
            </a:pPr>
            <a:fld id="{B6A389DF-B1F5-4991-89B8-72C57CDB73FE}" type="slidenum">
              <a:rPr lang="en-US" smtClean="0"/>
              <a:pPr>
                <a:defRPr/>
              </a:pPr>
              <a:t>5</a:t>
            </a:fld>
            <a:endParaRPr lang="en-US"/>
          </a:p>
        </p:txBody>
      </p:sp>
    </p:spTree>
    <p:extLst>
      <p:ext uri="{BB962C8B-B14F-4D97-AF65-F5344CB8AC3E}">
        <p14:creationId xmlns:p14="http://schemas.microsoft.com/office/powerpoint/2010/main" val="237241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5">
            <a:extLst>
              <a:ext uri="{FF2B5EF4-FFF2-40B4-BE49-F238E27FC236}">
                <a16:creationId xmlns:a16="http://schemas.microsoft.com/office/drawing/2014/main" id="{9069C68F-58FE-4E47-9980-C748E5C6C9FE}"/>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9DF938E3-3DFD-4D9E-97D5-50C4B0B11883}" type="slidenum">
              <a:rPr lang="en-US" altLang="en-US" sz="1200">
                <a:latin typeface="Arial" panose="020B0604020202020204" pitchFamily="34" charset="0"/>
              </a:rPr>
              <a:pPr>
                <a:spcBef>
                  <a:spcPct val="0"/>
                </a:spcBef>
                <a:buFontTx/>
                <a:buNone/>
              </a:pPr>
              <a:t>6</a:t>
            </a:fld>
            <a:endParaRPr lang="en-US" altLang="en-US" sz="1200">
              <a:latin typeface="Arial" panose="020B0604020202020204" pitchFamily="34" charset="0"/>
            </a:endParaRPr>
          </a:p>
        </p:txBody>
      </p:sp>
      <p:sp>
        <p:nvSpPr>
          <p:cNvPr id="114691" name="Rectangle 2">
            <a:extLst>
              <a:ext uri="{FF2B5EF4-FFF2-40B4-BE49-F238E27FC236}">
                <a16:creationId xmlns:a16="http://schemas.microsoft.com/office/drawing/2014/main" id="{79E6D981-714C-436E-B9F0-8035C340C402}"/>
              </a:ext>
            </a:extLst>
          </p:cNvPr>
          <p:cNvSpPr>
            <a:spLocks noGrp="1" noChangeArrowheads="1"/>
          </p:cNvSpPr>
          <p:nvPr>
            <p:ph type="title"/>
          </p:nvPr>
        </p:nvSpPr>
        <p:spPr/>
        <p:txBody>
          <a:bodyPr/>
          <a:lstStyle/>
          <a:p>
            <a:r>
              <a:rPr lang="en-US" altLang="en-US" sz="3000" dirty="0"/>
              <a:t>Romans 8 – Two Ways of Thinking…</a:t>
            </a:r>
          </a:p>
        </p:txBody>
      </p:sp>
      <p:sp>
        <p:nvSpPr>
          <p:cNvPr id="73731" name="Rectangle 3">
            <a:extLst>
              <a:ext uri="{FF2B5EF4-FFF2-40B4-BE49-F238E27FC236}">
                <a16:creationId xmlns:a16="http://schemas.microsoft.com/office/drawing/2014/main" id="{C16637E6-25DC-455A-9D6C-F48931C6BB34}"/>
              </a:ext>
            </a:extLst>
          </p:cNvPr>
          <p:cNvSpPr>
            <a:spLocks noGrp="1" noChangeArrowheads="1"/>
          </p:cNvSpPr>
          <p:nvPr>
            <p:ph type="body" idx="1"/>
          </p:nvPr>
        </p:nvSpPr>
        <p:spPr>
          <a:xfrm>
            <a:off x="343877" y="971550"/>
            <a:ext cx="8342923" cy="4229100"/>
          </a:xfrm>
        </p:spPr>
        <p:txBody>
          <a:bodyPr>
            <a:normAutofit/>
          </a:bodyPr>
          <a:lstStyle/>
          <a:p>
            <a:pPr marL="302419" indent="-302419">
              <a:buNone/>
            </a:pPr>
            <a:r>
              <a:rPr lang="en-US" altLang="en-US" sz="2400" baseline="30000" dirty="0"/>
              <a:t>5 	</a:t>
            </a:r>
            <a:r>
              <a:rPr lang="en-US" altLang="en-US" sz="2400" dirty="0"/>
              <a:t>For those </a:t>
            </a:r>
            <a:r>
              <a:rPr lang="en-US" altLang="en-US" sz="2400" u="sng" dirty="0">
                <a:solidFill>
                  <a:srgbClr val="FF0000"/>
                </a:solidFill>
              </a:rPr>
              <a:t>who live according to the flesh </a:t>
            </a:r>
            <a:r>
              <a:rPr lang="en-US" altLang="en-US" sz="2400" u="sng" dirty="0"/>
              <a:t>set their minds on</a:t>
            </a:r>
            <a:r>
              <a:rPr lang="en-US" altLang="en-US" sz="2400" dirty="0"/>
              <a:t> the things of </a:t>
            </a:r>
            <a:r>
              <a:rPr lang="en-US" altLang="en-US" sz="2400" u="sng" dirty="0">
                <a:solidFill>
                  <a:srgbClr val="FF3300"/>
                </a:solidFill>
              </a:rPr>
              <a:t>the flesh</a:t>
            </a:r>
            <a:r>
              <a:rPr lang="en-US" altLang="en-US" sz="2400" dirty="0"/>
              <a:t>, but those who </a:t>
            </a:r>
            <a:r>
              <a:rPr lang="en-US" altLang="en-US" sz="2400" u="sng" dirty="0">
                <a:solidFill>
                  <a:srgbClr val="66FFFF"/>
                </a:solidFill>
              </a:rPr>
              <a:t>live according to the Spirit</a:t>
            </a:r>
            <a:r>
              <a:rPr lang="en-US" altLang="en-US" sz="2400" dirty="0"/>
              <a:t>, the things of </a:t>
            </a:r>
            <a:r>
              <a:rPr lang="en-US" altLang="en-US" sz="2400" u="sng" dirty="0">
                <a:solidFill>
                  <a:srgbClr val="66FFFF"/>
                </a:solidFill>
              </a:rPr>
              <a:t>the Spirit</a:t>
            </a:r>
            <a:r>
              <a:rPr lang="en-US" altLang="en-US" sz="2400" dirty="0"/>
              <a:t>. </a:t>
            </a:r>
          </a:p>
          <a:p>
            <a:pPr marL="302419" indent="-302419">
              <a:buNone/>
            </a:pPr>
            <a:r>
              <a:rPr lang="en-US" altLang="en-US" sz="2400" baseline="30000" dirty="0"/>
              <a:t>6 	</a:t>
            </a:r>
            <a:r>
              <a:rPr lang="en-US" altLang="en-US" sz="2400" dirty="0"/>
              <a:t>For to be </a:t>
            </a:r>
            <a:r>
              <a:rPr lang="en-US" altLang="en-US" sz="2400" u="sng" dirty="0">
                <a:solidFill>
                  <a:srgbClr val="FF3300"/>
                </a:solidFill>
              </a:rPr>
              <a:t>carnally minded</a:t>
            </a:r>
            <a:r>
              <a:rPr lang="en-US" altLang="en-US" sz="2400" dirty="0"/>
              <a:t> is death, but to be </a:t>
            </a:r>
            <a:r>
              <a:rPr lang="en-US" altLang="en-US" sz="2400" u="sng" dirty="0">
                <a:solidFill>
                  <a:srgbClr val="66FFFF"/>
                </a:solidFill>
              </a:rPr>
              <a:t>spiritually minded</a:t>
            </a:r>
            <a:r>
              <a:rPr lang="en-US" altLang="en-US" sz="2400" dirty="0"/>
              <a:t> is life and peace… </a:t>
            </a:r>
          </a:p>
          <a:p>
            <a:pPr marL="302419" indent="-302419">
              <a:spcBef>
                <a:spcPts val="1800"/>
              </a:spcBef>
              <a:buNone/>
            </a:pPr>
            <a:r>
              <a:rPr lang="en-US" altLang="en-US" sz="2400" baseline="30000" dirty="0"/>
              <a:t>10 	</a:t>
            </a:r>
            <a:r>
              <a:rPr lang="en-US" altLang="en-US" sz="2400" dirty="0"/>
              <a:t>And if Christ is in you, the </a:t>
            </a:r>
            <a:r>
              <a:rPr lang="en-US" altLang="en-US" sz="2400" u="sng" dirty="0">
                <a:solidFill>
                  <a:srgbClr val="66FFFF"/>
                </a:solidFill>
              </a:rPr>
              <a:t>body is dead</a:t>
            </a:r>
            <a:r>
              <a:rPr lang="en-US" altLang="en-US" sz="2400" dirty="0">
                <a:solidFill>
                  <a:srgbClr val="66FFFF"/>
                </a:solidFill>
              </a:rPr>
              <a:t> </a:t>
            </a:r>
            <a:r>
              <a:rPr lang="en-US" altLang="en-US" sz="2400" dirty="0"/>
              <a:t>because of sin, but the </a:t>
            </a:r>
            <a:r>
              <a:rPr lang="en-US" altLang="en-US" sz="2400" u="sng" dirty="0">
                <a:solidFill>
                  <a:srgbClr val="66FFFF"/>
                </a:solidFill>
              </a:rPr>
              <a:t>spirit is life</a:t>
            </a:r>
            <a:r>
              <a:rPr lang="en-US" altLang="en-US" sz="2400" dirty="0">
                <a:solidFill>
                  <a:srgbClr val="66FFFF"/>
                </a:solidFill>
              </a:rPr>
              <a:t> </a:t>
            </a:r>
            <a:r>
              <a:rPr lang="en-US" altLang="en-US" sz="2400" dirty="0"/>
              <a:t>[</a:t>
            </a:r>
            <a:r>
              <a:rPr lang="en-US" altLang="en-US" sz="2400" u="sng" dirty="0">
                <a:solidFill>
                  <a:srgbClr val="66FFFF"/>
                </a:solidFill>
              </a:rPr>
              <a:t>spirit is alive</a:t>
            </a:r>
            <a:r>
              <a:rPr lang="en-US" altLang="en-US" sz="2400" dirty="0">
                <a:solidFill>
                  <a:srgbClr val="66FFFF"/>
                </a:solidFill>
              </a:rPr>
              <a:t> </a:t>
            </a:r>
            <a:r>
              <a:rPr lang="en-US" altLang="en-US" sz="2400" dirty="0"/>
              <a:t>– NAS] because of righteousness. </a:t>
            </a:r>
          </a:p>
          <a:p>
            <a:pPr marL="302419" indent="-302419">
              <a:buNone/>
            </a:pPr>
            <a:r>
              <a:rPr lang="en-US" altLang="en-US" sz="2400" baseline="30000" dirty="0"/>
              <a:t>11 	</a:t>
            </a:r>
            <a:r>
              <a:rPr lang="en-US" altLang="en-US" sz="2400" dirty="0"/>
              <a:t>But if the </a:t>
            </a:r>
            <a:r>
              <a:rPr lang="en-US" altLang="en-US" sz="2400" dirty="0">
                <a:solidFill>
                  <a:srgbClr val="66FFFF"/>
                </a:solidFill>
              </a:rPr>
              <a:t>Spirit</a:t>
            </a:r>
            <a:r>
              <a:rPr lang="en-US" altLang="en-US" sz="2400" dirty="0">
                <a:solidFill>
                  <a:schemeClr val="accent2"/>
                </a:solidFill>
              </a:rPr>
              <a:t> </a:t>
            </a:r>
            <a:r>
              <a:rPr lang="en-US" altLang="en-US" sz="2400" dirty="0"/>
              <a:t>of Him who raised Jesus from the dead </a:t>
            </a:r>
            <a:r>
              <a:rPr lang="en-US" altLang="en-US" sz="2400" u="sng" dirty="0">
                <a:solidFill>
                  <a:srgbClr val="66FFFF"/>
                </a:solidFill>
              </a:rPr>
              <a:t>dwells in you</a:t>
            </a:r>
            <a:r>
              <a:rPr lang="en-US" altLang="en-US" sz="2400" dirty="0"/>
              <a:t>, He who raised Christ from the dead will also </a:t>
            </a:r>
            <a:r>
              <a:rPr lang="en-US" altLang="en-US" sz="2400" u="sng" dirty="0">
                <a:solidFill>
                  <a:srgbClr val="66FFFF"/>
                </a:solidFill>
              </a:rPr>
              <a:t>give life to your mortal bodies</a:t>
            </a:r>
            <a:r>
              <a:rPr lang="en-US" altLang="en-US" sz="2400" dirty="0">
                <a:solidFill>
                  <a:srgbClr val="66FFFF"/>
                </a:solidFill>
              </a:rPr>
              <a:t> </a:t>
            </a:r>
            <a:r>
              <a:rPr lang="en-US" altLang="en-US" sz="2400" dirty="0"/>
              <a:t>through His Spirit who dwells in you.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Number Placeholder 5">
            <a:extLst>
              <a:ext uri="{FF2B5EF4-FFF2-40B4-BE49-F238E27FC236}">
                <a16:creationId xmlns:a16="http://schemas.microsoft.com/office/drawing/2014/main" id="{5EACCC57-9A00-4BB7-B2E3-31B63B247D78}"/>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13C17F20-1546-4113-BC26-D2DDC78BA165}" type="slidenum">
              <a:rPr lang="en-US" altLang="en-US" sz="1200">
                <a:latin typeface="Arial" panose="020B0604020202020204" pitchFamily="34" charset="0"/>
              </a:rPr>
              <a:pPr>
                <a:spcBef>
                  <a:spcPct val="0"/>
                </a:spcBef>
                <a:buFontTx/>
                <a:buNone/>
              </a:pPr>
              <a:t>7</a:t>
            </a:fld>
            <a:endParaRPr lang="en-US" altLang="en-US" sz="1200">
              <a:latin typeface="Arial" panose="020B0604020202020204" pitchFamily="34" charset="0"/>
            </a:endParaRPr>
          </a:p>
        </p:txBody>
      </p:sp>
      <p:sp>
        <p:nvSpPr>
          <p:cNvPr id="117763" name="Rectangle 2">
            <a:extLst>
              <a:ext uri="{FF2B5EF4-FFF2-40B4-BE49-F238E27FC236}">
                <a16:creationId xmlns:a16="http://schemas.microsoft.com/office/drawing/2014/main" id="{2FFFBBF7-AC6E-463A-BE65-51BCA682A141}"/>
              </a:ext>
            </a:extLst>
          </p:cNvPr>
          <p:cNvSpPr>
            <a:spLocks noGrp="1" noChangeArrowheads="1"/>
          </p:cNvSpPr>
          <p:nvPr>
            <p:ph type="title"/>
          </p:nvPr>
        </p:nvSpPr>
        <p:spPr/>
        <p:txBody>
          <a:bodyPr/>
          <a:lstStyle/>
          <a:p>
            <a:r>
              <a:rPr lang="en-US" altLang="en-US" sz="3000" dirty="0"/>
              <a:t>Philippians 3 – Just Two Ways of Thinking</a:t>
            </a:r>
          </a:p>
        </p:txBody>
      </p:sp>
      <p:sp>
        <p:nvSpPr>
          <p:cNvPr id="87043" name="Rectangle 3">
            <a:extLst>
              <a:ext uri="{FF2B5EF4-FFF2-40B4-BE49-F238E27FC236}">
                <a16:creationId xmlns:a16="http://schemas.microsoft.com/office/drawing/2014/main" id="{57414C86-4E07-4BDD-9C19-CE0FF125C7CC}"/>
              </a:ext>
            </a:extLst>
          </p:cNvPr>
          <p:cNvSpPr>
            <a:spLocks noGrp="1" noChangeArrowheads="1"/>
          </p:cNvSpPr>
          <p:nvPr>
            <p:ph type="body" idx="1"/>
          </p:nvPr>
        </p:nvSpPr>
        <p:spPr>
          <a:xfrm>
            <a:off x="117231" y="656492"/>
            <a:ext cx="8792307" cy="4995008"/>
          </a:xfrm>
        </p:spPr>
        <p:txBody>
          <a:bodyPr>
            <a:noAutofit/>
          </a:bodyPr>
          <a:lstStyle/>
          <a:p>
            <a:pPr marL="253604" indent="-253604">
              <a:lnSpc>
                <a:spcPct val="90000"/>
              </a:lnSpc>
              <a:spcBef>
                <a:spcPts val="0"/>
              </a:spcBef>
              <a:spcAft>
                <a:spcPts val="1800"/>
              </a:spcAft>
              <a:buNone/>
            </a:pPr>
            <a:r>
              <a:rPr lang="en-US" altLang="en-US" sz="2400" baseline="30000" dirty="0"/>
              <a:t>15 </a:t>
            </a:r>
            <a:r>
              <a:rPr lang="en-US" altLang="en-US" sz="2400" dirty="0"/>
              <a:t>Therefore let us, as many as are mature, </a:t>
            </a:r>
            <a:r>
              <a:rPr lang="en-US" altLang="en-US" sz="2400" u="sng" dirty="0">
                <a:solidFill>
                  <a:srgbClr val="66FFFF"/>
                </a:solidFill>
              </a:rPr>
              <a:t>have this mind</a:t>
            </a:r>
            <a:r>
              <a:rPr lang="en-US" altLang="en-US" sz="2400" dirty="0"/>
              <a:t>; and if in anything you think otherwise, God will reveal even this to you. </a:t>
            </a:r>
            <a:r>
              <a:rPr lang="en-US" altLang="en-US" sz="2400" baseline="30000" dirty="0"/>
              <a:t>16</a:t>
            </a:r>
            <a:r>
              <a:rPr lang="en-US" altLang="en-US" sz="2400" dirty="0"/>
              <a:t>Nevertheless, to the degree that we have already attained, </a:t>
            </a:r>
            <a:r>
              <a:rPr lang="en-US" altLang="en-US" sz="2400" u="sng" dirty="0">
                <a:solidFill>
                  <a:srgbClr val="66FFFF"/>
                </a:solidFill>
              </a:rPr>
              <a:t>let us walk by the same rule</a:t>
            </a:r>
            <a:r>
              <a:rPr lang="en-US" altLang="en-US" sz="2400" dirty="0"/>
              <a:t>, let us </a:t>
            </a:r>
            <a:r>
              <a:rPr lang="en-US" altLang="en-US" sz="2400" u="sng" dirty="0">
                <a:solidFill>
                  <a:srgbClr val="66FFFF"/>
                </a:solidFill>
              </a:rPr>
              <a:t>be of the same mind</a:t>
            </a:r>
            <a:r>
              <a:rPr lang="en-US" altLang="en-US" sz="2400" dirty="0"/>
              <a:t>. </a:t>
            </a:r>
          </a:p>
          <a:p>
            <a:pPr marL="253604" indent="-253604">
              <a:lnSpc>
                <a:spcPct val="90000"/>
              </a:lnSpc>
              <a:spcBef>
                <a:spcPts val="0"/>
              </a:spcBef>
              <a:spcAft>
                <a:spcPts val="1800"/>
              </a:spcAft>
              <a:buNone/>
            </a:pPr>
            <a:r>
              <a:rPr lang="en-US" altLang="en-US" sz="2400" baseline="30000" dirty="0"/>
              <a:t>17 </a:t>
            </a:r>
            <a:r>
              <a:rPr lang="en-US" altLang="en-US" sz="2400" dirty="0"/>
              <a:t>Brethren, join in following my example, and note </a:t>
            </a:r>
            <a:r>
              <a:rPr lang="en-US" altLang="en-US" sz="2400" u="sng" dirty="0">
                <a:solidFill>
                  <a:srgbClr val="66FFFF"/>
                </a:solidFill>
              </a:rPr>
              <a:t>those who so walk</a:t>
            </a:r>
            <a:r>
              <a:rPr lang="en-US" altLang="en-US" sz="2400" dirty="0"/>
              <a:t>, as you have us for a pattern. </a:t>
            </a:r>
            <a:r>
              <a:rPr lang="en-US" altLang="en-US" sz="2400" baseline="30000" dirty="0"/>
              <a:t>18 </a:t>
            </a:r>
            <a:r>
              <a:rPr lang="en-US" altLang="en-US" sz="2400" dirty="0"/>
              <a:t>For </a:t>
            </a:r>
            <a:r>
              <a:rPr lang="en-US" altLang="en-US" sz="2400" u="sng" dirty="0">
                <a:solidFill>
                  <a:srgbClr val="FF3300"/>
                </a:solidFill>
              </a:rPr>
              <a:t>many walk</a:t>
            </a:r>
            <a:r>
              <a:rPr lang="en-US" altLang="en-US" sz="2400" dirty="0"/>
              <a:t>, of whom I have told you often, and now tell you even weeping, that they are the </a:t>
            </a:r>
            <a:r>
              <a:rPr lang="en-US" altLang="en-US" sz="2400" u="sng" dirty="0">
                <a:solidFill>
                  <a:srgbClr val="FF3300"/>
                </a:solidFill>
              </a:rPr>
              <a:t>enemies of the cross</a:t>
            </a:r>
            <a:r>
              <a:rPr lang="en-US" altLang="en-US" sz="2400" dirty="0"/>
              <a:t> of Christ: </a:t>
            </a:r>
            <a:r>
              <a:rPr lang="en-US" altLang="en-US" sz="2400" baseline="30000" dirty="0"/>
              <a:t>19</a:t>
            </a:r>
            <a:r>
              <a:rPr lang="en-US" altLang="en-US" sz="2400" dirty="0"/>
              <a:t>whose end is destruction, whose </a:t>
            </a:r>
            <a:r>
              <a:rPr lang="en-US" altLang="en-US" sz="2400" u="sng" dirty="0">
                <a:solidFill>
                  <a:srgbClr val="FF3300"/>
                </a:solidFill>
              </a:rPr>
              <a:t>god is their belly</a:t>
            </a:r>
            <a:r>
              <a:rPr lang="en-US" altLang="en-US" sz="2400" dirty="0"/>
              <a:t>, and whose </a:t>
            </a:r>
            <a:r>
              <a:rPr lang="en-US" altLang="en-US" sz="2400" u="sng" dirty="0">
                <a:solidFill>
                  <a:srgbClr val="FF3300"/>
                </a:solidFill>
              </a:rPr>
              <a:t>glory is in their shame</a:t>
            </a:r>
            <a:r>
              <a:rPr lang="en-US" altLang="en-US" sz="2400" dirty="0"/>
              <a:t>—who </a:t>
            </a:r>
            <a:r>
              <a:rPr lang="en-US" altLang="en-US" sz="2400" u="sng" dirty="0">
                <a:solidFill>
                  <a:srgbClr val="FF3300"/>
                </a:solidFill>
              </a:rPr>
              <a:t>set their mind on earthly things</a:t>
            </a:r>
            <a:r>
              <a:rPr lang="en-US" altLang="en-US" sz="2400" dirty="0"/>
              <a:t>. </a:t>
            </a:r>
            <a:r>
              <a:rPr lang="en-US" altLang="en-US" sz="2400" baseline="30000" dirty="0"/>
              <a:t>20 </a:t>
            </a:r>
            <a:r>
              <a:rPr lang="en-US" altLang="en-US" sz="2400" dirty="0"/>
              <a:t>For our citizenship is in heaven, from which we also eagerly wait for the Savior, the Lord Jesus Christ, </a:t>
            </a:r>
            <a:r>
              <a:rPr lang="en-US" altLang="en-US" sz="2400" baseline="30000" dirty="0"/>
              <a:t>21</a:t>
            </a:r>
            <a:r>
              <a:rPr lang="en-US" altLang="en-US" sz="2400" dirty="0"/>
              <a:t>who will transform our lowly body that it may be conformed to His glorious body, according to the working by which He is able even to subdue all things to Himself.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A4D9F11-8B55-441C-8608-100BD45CB1BA}"/>
              </a:ext>
            </a:extLst>
          </p:cNvPr>
          <p:cNvSpPr/>
          <p:nvPr/>
        </p:nvSpPr>
        <p:spPr>
          <a:xfrm>
            <a:off x="304311" y="4384433"/>
            <a:ext cx="8611088" cy="723898"/>
          </a:xfrm>
          <a:prstGeom prst="rect">
            <a:avLst/>
          </a:prstGeom>
          <a:solidFill>
            <a:srgbClr val="0000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800"/>
          </a:p>
        </p:txBody>
      </p:sp>
      <p:sp>
        <p:nvSpPr>
          <p:cNvPr id="115715" name="Slide Number Placeholder 5">
            <a:extLst>
              <a:ext uri="{FF2B5EF4-FFF2-40B4-BE49-F238E27FC236}">
                <a16:creationId xmlns:a16="http://schemas.microsoft.com/office/drawing/2014/main" id="{95559AD6-F3BB-44D7-9A4F-1AE59C810247}"/>
              </a:ext>
            </a:extLst>
          </p:cNvPr>
          <p:cNvSpPr>
            <a:spLocks noGrp="1"/>
          </p:cNvSpPr>
          <p:nvPr>
            <p:ph type="sldNum" sz="quarter" idx="12"/>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2400" b="1">
                <a:solidFill>
                  <a:schemeClr val="bg1"/>
                </a:solidFill>
                <a:latin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cs typeface="Calibri" panose="020F0502020204030204" pitchFamily="34" charset="0"/>
              </a:defRPr>
            </a:lvl9pPr>
          </a:lstStyle>
          <a:p>
            <a:pPr>
              <a:spcBef>
                <a:spcPct val="0"/>
              </a:spcBef>
              <a:buFontTx/>
              <a:buNone/>
            </a:pPr>
            <a:fld id="{204EF9AD-F1A0-4F24-8F69-0501B07AEBF1}" type="slidenum">
              <a:rPr lang="en-US" altLang="en-US" sz="1200">
                <a:latin typeface="Arial" panose="020B0604020202020204" pitchFamily="34" charset="0"/>
              </a:rPr>
              <a:pPr>
                <a:spcBef>
                  <a:spcPct val="0"/>
                </a:spcBef>
                <a:buFontTx/>
                <a:buNone/>
              </a:pPr>
              <a:t>8</a:t>
            </a:fld>
            <a:endParaRPr lang="en-US" altLang="en-US" sz="1200">
              <a:latin typeface="Arial" panose="020B0604020202020204" pitchFamily="34" charset="0"/>
            </a:endParaRPr>
          </a:p>
        </p:txBody>
      </p:sp>
      <p:sp>
        <p:nvSpPr>
          <p:cNvPr id="115716" name="Rectangle 2">
            <a:extLst>
              <a:ext uri="{FF2B5EF4-FFF2-40B4-BE49-F238E27FC236}">
                <a16:creationId xmlns:a16="http://schemas.microsoft.com/office/drawing/2014/main" id="{B8EA355D-E476-4338-B8FC-343C8201413B}"/>
              </a:ext>
            </a:extLst>
          </p:cNvPr>
          <p:cNvSpPr>
            <a:spLocks noGrp="1" noChangeArrowheads="1"/>
          </p:cNvSpPr>
          <p:nvPr>
            <p:ph type="title"/>
          </p:nvPr>
        </p:nvSpPr>
        <p:spPr/>
        <p:txBody>
          <a:bodyPr/>
          <a:lstStyle/>
          <a:p>
            <a:r>
              <a:rPr lang="en-US" altLang="en-US" sz="3000" dirty="0"/>
              <a:t>Colossians 3 – “Whatever You Do” </a:t>
            </a:r>
          </a:p>
        </p:txBody>
      </p:sp>
      <p:sp>
        <p:nvSpPr>
          <p:cNvPr id="75779" name="Rectangle 3">
            <a:extLst>
              <a:ext uri="{FF2B5EF4-FFF2-40B4-BE49-F238E27FC236}">
                <a16:creationId xmlns:a16="http://schemas.microsoft.com/office/drawing/2014/main" id="{95D76D60-BF9A-48F0-A850-4FC9CC5B1A6C}"/>
              </a:ext>
            </a:extLst>
          </p:cNvPr>
          <p:cNvSpPr>
            <a:spLocks noGrp="1" noChangeArrowheads="1"/>
          </p:cNvSpPr>
          <p:nvPr>
            <p:ph type="body" idx="1"/>
          </p:nvPr>
        </p:nvSpPr>
        <p:spPr>
          <a:xfrm>
            <a:off x="304311" y="606669"/>
            <a:ext cx="8678251" cy="4854331"/>
          </a:xfrm>
        </p:spPr>
        <p:txBody>
          <a:bodyPr>
            <a:normAutofit fontScale="70000" lnSpcReduction="20000"/>
          </a:bodyPr>
          <a:lstStyle/>
          <a:p>
            <a:pPr marL="253604" indent="-253604">
              <a:lnSpc>
                <a:spcPct val="120000"/>
              </a:lnSpc>
              <a:buNone/>
            </a:pPr>
            <a:r>
              <a:rPr lang="en-US" altLang="en-US" baseline="30000" dirty="0"/>
              <a:t>1	</a:t>
            </a:r>
            <a:r>
              <a:rPr lang="en-US" altLang="en-US" dirty="0"/>
              <a:t>If then you were raised with Christ, </a:t>
            </a:r>
            <a:r>
              <a:rPr lang="en-US" altLang="en-US" u="sng" dirty="0">
                <a:solidFill>
                  <a:srgbClr val="66FFFF"/>
                </a:solidFill>
              </a:rPr>
              <a:t>seek those things which are above</a:t>
            </a:r>
            <a:r>
              <a:rPr lang="en-US" altLang="en-US" dirty="0"/>
              <a:t>, where Christ is, sitting at the right hand of God. </a:t>
            </a:r>
            <a:r>
              <a:rPr lang="en-US" altLang="en-US" baseline="30000" dirty="0"/>
              <a:t>2</a:t>
            </a:r>
            <a:r>
              <a:rPr lang="en-US" altLang="en-US" u="sng" dirty="0">
                <a:solidFill>
                  <a:srgbClr val="66FFFF"/>
                </a:solidFill>
              </a:rPr>
              <a:t>Set your mind on things above</a:t>
            </a:r>
            <a:r>
              <a:rPr lang="en-US" altLang="en-US" dirty="0"/>
              <a:t>, </a:t>
            </a:r>
            <a:r>
              <a:rPr lang="en-US" altLang="en-US" u="sng" dirty="0">
                <a:solidFill>
                  <a:srgbClr val="FF3300"/>
                </a:solidFill>
              </a:rPr>
              <a:t>not on things on the earth</a:t>
            </a:r>
            <a:r>
              <a:rPr lang="en-US" altLang="en-US" dirty="0"/>
              <a:t>. </a:t>
            </a:r>
            <a:r>
              <a:rPr lang="en-US" altLang="en-US" baseline="30000" dirty="0"/>
              <a:t>3 </a:t>
            </a:r>
            <a:r>
              <a:rPr lang="en-US" altLang="en-US" dirty="0"/>
              <a:t>For </a:t>
            </a:r>
            <a:r>
              <a:rPr lang="en-US" altLang="en-US" u="sng" dirty="0">
                <a:solidFill>
                  <a:srgbClr val="FF3300"/>
                </a:solidFill>
              </a:rPr>
              <a:t>you died</a:t>
            </a:r>
            <a:r>
              <a:rPr lang="en-US" altLang="en-US" dirty="0"/>
              <a:t>, and your </a:t>
            </a:r>
            <a:r>
              <a:rPr lang="en-US" altLang="en-US" u="sng" dirty="0">
                <a:solidFill>
                  <a:srgbClr val="66FFFF"/>
                </a:solidFill>
              </a:rPr>
              <a:t>life is hidden</a:t>
            </a:r>
            <a:r>
              <a:rPr lang="en-US" altLang="en-US" dirty="0"/>
              <a:t> with Christ in God…</a:t>
            </a:r>
          </a:p>
          <a:p>
            <a:pPr marL="253604" indent="-253604">
              <a:lnSpc>
                <a:spcPct val="120000"/>
              </a:lnSpc>
              <a:buNone/>
            </a:pPr>
            <a:r>
              <a:rPr lang="en-US" altLang="en-US" baseline="30000" dirty="0"/>
              <a:t>5 	</a:t>
            </a:r>
            <a:r>
              <a:rPr lang="en-US" altLang="en-US" u="sng" dirty="0">
                <a:solidFill>
                  <a:srgbClr val="FF3300"/>
                </a:solidFill>
              </a:rPr>
              <a:t>Put to death</a:t>
            </a:r>
            <a:r>
              <a:rPr lang="en-US" altLang="en-US" dirty="0"/>
              <a:t> your members which are on the earth: fornication, uncleanness, passion, evil desire, and covetousness, which is idolatry…</a:t>
            </a:r>
          </a:p>
          <a:p>
            <a:pPr marL="253604" indent="-253604">
              <a:lnSpc>
                <a:spcPct val="120000"/>
              </a:lnSpc>
              <a:buNone/>
            </a:pPr>
            <a:r>
              <a:rPr lang="en-US" altLang="en-US" baseline="30000" dirty="0"/>
              <a:t>12 </a:t>
            </a:r>
            <a:r>
              <a:rPr lang="en-US" altLang="en-US" dirty="0"/>
              <a:t>Therefore, as the elect of God, holy and beloved, </a:t>
            </a:r>
            <a:r>
              <a:rPr lang="en-US" altLang="en-US" u="sng" dirty="0">
                <a:solidFill>
                  <a:srgbClr val="66FFFF"/>
                </a:solidFill>
              </a:rPr>
              <a:t>put on…</a:t>
            </a:r>
          </a:p>
          <a:p>
            <a:pPr marL="253604" indent="-253604">
              <a:lnSpc>
                <a:spcPct val="120000"/>
              </a:lnSpc>
              <a:buNone/>
            </a:pPr>
            <a:r>
              <a:rPr lang="en-US" altLang="en-US" baseline="30000" dirty="0"/>
              <a:t>14 </a:t>
            </a:r>
            <a:r>
              <a:rPr lang="en-US" altLang="en-US" dirty="0"/>
              <a:t>But above all these things </a:t>
            </a:r>
            <a:r>
              <a:rPr lang="en-US" altLang="en-US" u="sng" dirty="0">
                <a:solidFill>
                  <a:srgbClr val="66FFFF"/>
                </a:solidFill>
              </a:rPr>
              <a:t>put on love</a:t>
            </a:r>
            <a:r>
              <a:rPr lang="en-US" altLang="en-US" dirty="0"/>
              <a:t>…</a:t>
            </a:r>
          </a:p>
          <a:p>
            <a:pPr marL="253604" indent="-253604">
              <a:lnSpc>
                <a:spcPct val="120000"/>
              </a:lnSpc>
              <a:buNone/>
            </a:pPr>
            <a:r>
              <a:rPr lang="en-US" altLang="en-US" baseline="30000" dirty="0"/>
              <a:t>15 </a:t>
            </a:r>
            <a:r>
              <a:rPr lang="en-US" altLang="en-US" dirty="0"/>
              <a:t>And let the peace of God </a:t>
            </a:r>
            <a:r>
              <a:rPr lang="en-US" altLang="en-US" u="sng" dirty="0">
                <a:solidFill>
                  <a:srgbClr val="66FFFF"/>
                </a:solidFill>
              </a:rPr>
              <a:t>rule in your hearts</a:t>
            </a:r>
            <a:r>
              <a:rPr lang="en-US" altLang="en-US" dirty="0"/>
              <a:t>… </a:t>
            </a:r>
          </a:p>
          <a:p>
            <a:pPr marL="253604" indent="-253604">
              <a:lnSpc>
                <a:spcPct val="120000"/>
              </a:lnSpc>
              <a:buNone/>
            </a:pPr>
            <a:r>
              <a:rPr lang="en-US" altLang="en-US" baseline="30000" dirty="0"/>
              <a:t>16 </a:t>
            </a:r>
            <a:r>
              <a:rPr lang="en-US" altLang="en-US" dirty="0"/>
              <a:t>Let the </a:t>
            </a:r>
            <a:r>
              <a:rPr lang="en-US" altLang="en-US" u="sng" dirty="0">
                <a:solidFill>
                  <a:srgbClr val="66FFFF"/>
                </a:solidFill>
              </a:rPr>
              <a:t>word of Christ dwell in you</a:t>
            </a:r>
            <a:r>
              <a:rPr lang="en-US" altLang="en-US" dirty="0">
                <a:solidFill>
                  <a:srgbClr val="66FFFF"/>
                </a:solidFill>
              </a:rPr>
              <a:t> </a:t>
            </a:r>
            <a:r>
              <a:rPr lang="en-US" altLang="en-US" dirty="0"/>
              <a:t>richly in all wisdom</a:t>
            </a:r>
          </a:p>
          <a:p>
            <a:pPr marL="253604" indent="-253604">
              <a:lnSpc>
                <a:spcPct val="120000"/>
              </a:lnSpc>
              <a:buNone/>
            </a:pPr>
            <a:r>
              <a:rPr lang="en-US" altLang="en-US" baseline="30000" dirty="0"/>
              <a:t>17 </a:t>
            </a:r>
            <a:r>
              <a:rPr lang="en-US" altLang="en-US" dirty="0"/>
              <a:t>And </a:t>
            </a:r>
            <a:r>
              <a:rPr lang="en-US" altLang="en-US" u="sng" dirty="0">
                <a:solidFill>
                  <a:srgbClr val="66FFFF"/>
                </a:solidFill>
              </a:rPr>
              <a:t>whatever you do in word or deed</a:t>
            </a:r>
            <a:r>
              <a:rPr lang="en-US" altLang="en-US" dirty="0">
                <a:solidFill>
                  <a:srgbClr val="66FFFF"/>
                </a:solidFill>
              </a:rPr>
              <a:t>, </a:t>
            </a:r>
            <a:r>
              <a:rPr lang="en-US" altLang="en-US" u="sng" dirty="0">
                <a:solidFill>
                  <a:srgbClr val="66FFFF"/>
                </a:solidFill>
              </a:rPr>
              <a:t>do all</a:t>
            </a:r>
            <a:r>
              <a:rPr lang="en-US" altLang="en-US" dirty="0">
                <a:solidFill>
                  <a:srgbClr val="66FFFF"/>
                </a:solidFill>
              </a:rPr>
              <a:t> </a:t>
            </a:r>
            <a:r>
              <a:rPr lang="en-US" altLang="en-US" dirty="0"/>
              <a:t>in the name of the Lord Jesus…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57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77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5779">
                                            <p:txEl>
                                              <p:pRg st="6" end="6"/>
                                            </p:txEl>
                                          </p:spTgt>
                                        </p:tgtEl>
                                        <p:attrNameLst>
                                          <p:attrName>style.visibility</p:attrName>
                                        </p:attrNameLst>
                                      </p:cBhvr>
                                      <p:to>
                                        <p:strVal val="visible"/>
                                      </p:to>
                                    </p:set>
                                  </p:childTnLst>
                                </p:cTn>
                              </p:par>
                            </p:childTnLst>
                          </p:cTn>
                        </p:par>
                        <p:par>
                          <p:cTn id="31" fill="hold">
                            <p:stCondLst>
                              <p:cond delay="0"/>
                            </p:stCondLst>
                            <p:childTnLst>
                              <p:par>
                                <p:cTn id="32" presetID="22" presetClass="entr" presetSubtype="8" fill="hold" grpId="0" nodeType="after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wipe(left)">
                                      <p:cBhvr>
                                        <p:cTn id="3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57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14877-2550-4724-BB14-78484D8B397D}"/>
              </a:ext>
            </a:extLst>
          </p:cNvPr>
          <p:cNvSpPr>
            <a:spLocks noGrp="1"/>
          </p:cNvSpPr>
          <p:nvPr>
            <p:ph type="title"/>
          </p:nvPr>
        </p:nvSpPr>
        <p:spPr/>
        <p:txBody>
          <a:bodyPr/>
          <a:lstStyle/>
          <a:p>
            <a:r>
              <a:rPr lang="en-US" dirty="0"/>
              <a:t>Paul’s Decision</a:t>
            </a:r>
          </a:p>
        </p:txBody>
      </p:sp>
      <p:sp>
        <p:nvSpPr>
          <p:cNvPr id="3" name="Content Placeholder 2">
            <a:extLst>
              <a:ext uri="{FF2B5EF4-FFF2-40B4-BE49-F238E27FC236}">
                <a16:creationId xmlns:a16="http://schemas.microsoft.com/office/drawing/2014/main" id="{F55CD1F5-C34F-4CC7-B14D-474904DCE129}"/>
              </a:ext>
            </a:extLst>
          </p:cNvPr>
          <p:cNvSpPr>
            <a:spLocks noGrp="1"/>
          </p:cNvSpPr>
          <p:nvPr>
            <p:ph idx="1"/>
          </p:nvPr>
        </p:nvSpPr>
        <p:spPr>
          <a:xfrm>
            <a:off x="179754" y="749300"/>
            <a:ext cx="8784492" cy="4902200"/>
          </a:xfrm>
        </p:spPr>
        <p:txBody>
          <a:bodyPr>
            <a:normAutofit fontScale="85000" lnSpcReduction="20000"/>
          </a:bodyPr>
          <a:lstStyle/>
          <a:p>
            <a:r>
              <a:rPr lang="en-US" dirty="0"/>
              <a:t>3</a:t>
            </a:r>
            <a:r>
              <a:rPr lang="en-US" baseline="30000" dirty="0"/>
              <a:t>rd</a:t>
            </a:r>
            <a:r>
              <a:rPr lang="en-US" dirty="0"/>
              <a:t> Journey (Acts 18:23) through Galatia to Ephesus (19:1)</a:t>
            </a:r>
          </a:p>
          <a:p>
            <a:r>
              <a:rPr lang="en-US" dirty="0"/>
              <a:t>~3 years spent in Ephesus (18:10; 20:31)</a:t>
            </a:r>
          </a:p>
          <a:p>
            <a:r>
              <a:rPr lang="en-US" dirty="0"/>
              <a:t>After the “word…grew mightily,” Paul </a:t>
            </a:r>
            <a:r>
              <a:rPr lang="en-US" i="1" dirty="0"/>
              <a:t>decided</a:t>
            </a:r>
            <a:r>
              <a:rPr lang="en-US" dirty="0"/>
              <a:t> on a plan (19:20-21).</a:t>
            </a:r>
            <a:br>
              <a:rPr lang="en-US" dirty="0"/>
            </a:br>
            <a:br>
              <a:rPr lang="en-US" dirty="0"/>
            </a:br>
            <a:br>
              <a:rPr lang="en-US" dirty="0"/>
            </a:br>
            <a:br>
              <a:rPr lang="en-US" dirty="0"/>
            </a:br>
            <a:br>
              <a:rPr lang="en-US" dirty="0"/>
            </a:br>
            <a:endParaRPr lang="en-US" dirty="0"/>
          </a:p>
          <a:p>
            <a:r>
              <a:rPr lang="en-US" dirty="0"/>
              <a:t>From Ephesus Paul went to Greece – 3 months (20:2).</a:t>
            </a:r>
          </a:p>
          <a:p>
            <a:r>
              <a:rPr lang="en-US" dirty="0"/>
              <a:t>Romans was written from Corinth.</a:t>
            </a:r>
          </a:p>
          <a:p>
            <a:r>
              <a:rPr lang="en-US" dirty="0"/>
              <a:t>Paul returned through Macedonia, collecting the gifts for the Judean saints (20:3-4).</a:t>
            </a:r>
          </a:p>
          <a:p>
            <a:endParaRPr lang="en-US" dirty="0"/>
          </a:p>
          <a:p>
            <a:endParaRPr lang="en-US" dirty="0"/>
          </a:p>
        </p:txBody>
      </p:sp>
      <p:sp>
        <p:nvSpPr>
          <p:cNvPr id="4" name="Slide Number Placeholder 3">
            <a:extLst>
              <a:ext uri="{FF2B5EF4-FFF2-40B4-BE49-F238E27FC236}">
                <a16:creationId xmlns:a16="http://schemas.microsoft.com/office/drawing/2014/main" id="{768EE411-6DCC-494A-A533-4B1BE9CF3E77}"/>
              </a:ext>
            </a:extLst>
          </p:cNvPr>
          <p:cNvSpPr>
            <a:spLocks noGrp="1"/>
          </p:cNvSpPr>
          <p:nvPr>
            <p:ph type="sldNum" sz="quarter" idx="12"/>
          </p:nvPr>
        </p:nvSpPr>
        <p:spPr/>
        <p:txBody>
          <a:bodyPr/>
          <a:lstStyle/>
          <a:p>
            <a:pPr>
              <a:defRPr/>
            </a:pPr>
            <a:fld id="{B6A389DF-B1F5-4991-89B8-72C57CDB73FE}" type="slidenum">
              <a:rPr lang="en-US" smtClean="0"/>
              <a:pPr>
                <a:defRPr/>
              </a:pPr>
              <a:t>9</a:t>
            </a:fld>
            <a:endParaRPr lang="en-US"/>
          </a:p>
        </p:txBody>
      </p:sp>
      <p:sp>
        <p:nvSpPr>
          <p:cNvPr id="5" name="TextBox 4">
            <a:extLst>
              <a:ext uri="{FF2B5EF4-FFF2-40B4-BE49-F238E27FC236}">
                <a16:creationId xmlns:a16="http://schemas.microsoft.com/office/drawing/2014/main" id="{A1C3B4CD-FDF3-4C03-9140-8676F31E92A3}"/>
              </a:ext>
            </a:extLst>
          </p:cNvPr>
          <p:cNvSpPr txBox="1"/>
          <p:nvPr/>
        </p:nvSpPr>
        <p:spPr>
          <a:xfrm>
            <a:off x="685800" y="2387836"/>
            <a:ext cx="7588739" cy="1421928"/>
          </a:xfrm>
          <a:prstGeom prst="rect">
            <a:avLst/>
          </a:prstGeom>
          <a:solidFill>
            <a:schemeClr val="accent2"/>
          </a:solidFill>
          <a:ln>
            <a:solidFill>
              <a:schemeClr val="bg1"/>
            </a:solidFill>
          </a:ln>
        </p:spPr>
        <p:txBody>
          <a:bodyPr wrap="square" rtlCol="0">
            <a:spAutoFit/>
          </a:bodyPr>
          <a:lstStyle/>
          <a:p>
            <a:pPr>
              <a:lnSpc>
                <a:spcPct val="90000"/>
              </a:lnSpc>
              <a:buFontTx/>
              <a:buNone/>
            </a:pPr>
            <a:r>
              <a:rPr lang="en-US" altLang="en-US" sz="2400" b="0" dirty="0">
                <a:solidFill>
                  <a:schemeClr val="bg1"/>
                </a:solidFill>
                <a:latin typeface="Arial" panose="020B0604020202020204" pitchFamily="34" charset="0"/>
                <a:cs typeface="Times New Roman" panose="02020603050405020304" pitchFamily="18" charset="0"/>
              </a:rPr>
              <a:t>When these things were accomplished, Paul purposed in the Spirit, when he had passed through Macedonia and Achaia, to go to Jerusalem, saying, "After I have been there, </a:t>
            </a:r>
            <a:r>
              <a:rPr lang="en-US" altLang="en-US" sz="2400" b="1" i="1" u="sng" dirty="0">
                <a:solidFill>
                  <a:srgbClr val="FFFF00"/>
                </a:solidFill>
                <a:latin typeface="Arial" panose="020B0604020202020204" pitchFamily="34" charset="0"/>
                <a:cs typeface="Times New Roman" panose="02020603050405020304" pitchFamily="18" charset="0"/>
              </a:rPr>
              <a:t>I must also see Rome</a:t>
            </a:r>
            <a:r>
              <a:rPr lang="en-US" altLang="en-US" sz="2400" b="0" dirty="0">
                <a:solidFill>
                  <a:schemeClr val="bg1"/>
                </a:solidFill>
                <a:latin typeface="Arial" panose="020B0604020202020204" pitchFamily="34" charset="0"/>
                <a:cs typeface="Times New Roman" panose="02020603050405020304" pitchFamily="18" charset="0"/>
              </a:rPr>
              <a:t>.”  (</a:t>
            </a:r>
            <a:r>
              <a:rPr lang="en-US" altLang="en-US" sz="2400" b="0" u="sng" dirty="0">
                <a:solidFill>
                  <a:schemeClr val="bg1"/>
                </a:solidFill>
                <a:latin typeface="Arial" panose="020B0604020202020204" pitchFamily="34" charset="0"/>
                <a:cs typeface="Times New Roman" panose="02020603050405020304" pitchFamily="18" charset="0"/>
              </a:rPr>
              <a:t>Acts 19:21</a:t>
            </a:r>
            <a:r>
              <a:rPr lang="en-US" altLang="en-US" u="sng" dirty="0">
                <a:solidFill>
                  <a:schemeClr val="bg1"/>
                </a:solidFill>
                <a:latin typeface="Arial" panose="020B0604020202020204" pitchFamily="34" charset="0"/>
                <a:cs typeface="Times New Roman" panose="02020603050405020304" pitchFamily="18" charset="0"/>
              </a:rPr>
              <a:t>)</a:t>
            </a:r>
            <a:endParaRPr lang="en-US" altLang="en-US" sz="2400" b="0" dirty="0">
              <a:solidFill>
                <a:schemeClr val="bg1"/>
              </a:solidFill>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53796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83444</TotalTime>
  <Words>2905</Words>
  <Application>Microsoft Office PowerPoint</Application>
  <PresentationFormat>On-screen Show (16:10)</PresentationFormat>
  <Paragraphs>314</Paragraphs>
  <Slides>24</Slides>
  <Notes>11</Notes>
  <HiddenSlides>1</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Bradley Hand ITC</vt:lpstr>
      <vt:lpstr>Calibri</vt:lpstr>
      <vt:lpstr>system-ui</vt:lpstr>
      <vt:lpstr>Times New Roman</vt:lpstr>
      <vt:lpstr>Default Design</vt:lpstr>
      <vt:lpstr>1_Default Design</vt:lpstr>
      <vt:lpstr>Creating Godly Families</vt:lpstr>
      <vt:lpstr>Spirit-led Decision Making </vt:lpstr>
      <vt:lpstr>Jeremiah 7:5-10</vt:lpstr>
      <vt:lpstr>Decision-Making</vt:lpstr>
      <vt:lpstr>“Do you think it’s a sin to…”</vt:lpstr>
      <vt:lpstr>Romans 8 – Two Ways of Thinking…</vt:lpstr>
      <vt:lpstr>Philippians 3 – Just Two Ways of Thinking</vt:lpstr>
      <vt:lpstr>Colossians 3 – “Whatever You Do” </vt:lpstr>
      <vt:lpstr>Paul’s Decision</vt:lpstr>
      <vt:lpstr>Paul’s Reasons for His Decision</vt:lpstr>
      <vt:lpstr>Paul’s Reasons for His Decision</vt:lpstr>
      <vt:lpstr>Paul’s Reasons for His Decision</vt:lpstr>
      <vt:lpstr>Paul’s Reasons to Go to Rome</vt:lpstr>
      <vt:lpstr>Paul’s Reasons to Go to Rome</vt:lpstr>
      <vt:lpstr>Paul’s Decision Structure</vt:lpstr>
      <vt:lpstr>Decisions Guided by the Flesh (example)</vt:lpstr>
      <vt:lpstr>Spirit-Led Decision Structure (example)</vt:lpstr>
      <vt:lpstr>Decisions Guided by the Flesh (Who is this?)</vt:lpstr>
      <vt:lpstr>What Makes a Good Decision?</vt:lpstr>
      <vt:lpstr>What Makes a Good Decision?</vt:lpstr>
      <vt:lpstr>Symptoms of the Mind of the Flesh</vt:lpstr>
      <vt:lpstr>“Do you think it’s a sin to…”</vt:lpstr>
      <vt:lpstr>Judging our Decisions</vt:lpstr>
      <vt:lpstr>Jeremiah 17:9-10</vt:lpstr>
    </vt:vector>
  </TitlesOfParts>
  <Company>EMS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mmb4175</dc:creator>
  <cp:lastModifiedBy>Marty Broadwell</cp:lastModifiedBy>
  <cp:revision>705</cp:revision>
  <cp:lastPrinted>2022-03-04T15:13:39Z</cp:lastPrinted>
  <dcterms:created xsi:type="dcterms:W3CDTF">2002-06-13T20:47:56Z</dcterms:created>
  <dcterms:modified xsi:type="dcterms:W3CDTF">2022-03-24T22:26:59Z</dcterms:modified>
</cp:coreProperties>
</file>